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2" r:id="rId7"/>
    <p:sldId id="261" r:id="rId8"/>
    <p:sldId id="266" r:id="rId9"/>
    <p:sldId id="263" r:id="rId10"/>
    <p:sldId id="268" r:id="rId11"/>
    <p:sldId id="269" r:id="rId12"/>
    <p:sldId id="270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9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6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6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5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4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7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4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88730F6-EA48-427F-ADD1-458AF3975862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E4B60B8-5272-4AC4-8F28-D1DA74B78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zony-kabineta-nachalnykh-klassov.html" TargetMode="External"/><Relationship Id="rId2" Type="http://schemas.openxmlformats.org/officeDocument/2006/relationships/hyperlink" Target="http://school5.azobr.ru/files/3_AZOV/SOH_N5/21-klassy/2b/predmetno-razvivayuwaya_sreda_metodicheskoe_posobi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gos.ru/fgos/fgos-no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4E0DF-362A-4036-BA90-9A872D4C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78" y="132942"/>
            <a:ext cx="8991600" cy="105191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кабинета начальной школы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FFF5C-778F-4C60-85A7-D7A66C2B84A4}"/>
              </a:ext>
            </a:extLst>
          </p:cNvPr>
          <p:cNvSpPr txBox="1"/>
          <p:nvPr/>
        </p:nvSpPr>
        <p:spPr>
          <a:xfrm>
            <a:off x="3666392" y="5668541"/>
            <a:ext cx="513446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 418Н/1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Матвеева Мария Александровна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28" y="1323242"/>
            <a:ext cx="8572500" cy="420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532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3162E-D81E-4782-9059-7B65A562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55" y="964691"/>
            <a:ext cx="11062952" cy="5307319"/>
          </a:xfrm>
          <a:solidFill>
            <a:schemeClr val="bg1"/>
          </a:solidFill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ФГОС НОО пункт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в помещении учебного кабинета отвечает следующим важнейшим принципам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личного комфорта учащихся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в использовании форм и методов обучения, учебных пособий, средств и материалов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динамической изменчивости в соответствии с прохождением учебной программы, изменением индивидуальных интересов учащихся.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1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F92E56-255F-4B8F-884E-2C53BCF7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2" y="798491"/>
            <a:ext cx="11539471" cy="561518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правильной и продуктивной предметно-развивающей среды кабинета, необходимо соблюдать санитарно-гигиенические требования, которые прописаны во ФГОС НОО: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Каждый обучающийся обеспечивается удобным рабочим местом за партой или столом в соответствии с его ростом и состоянием зрения и слуха. Обучающиеся с пониженной остротой зрения должны размещаться в первом ряду от окон. Детей, часто болеющих ОРЗ, ангиной, простудными заболеваниями, следует рассаживать дальше от наружной стены.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При оборудовании учебных помещений соблюдаются следующие размеры и расстояния между предметами: между рядами – не менее 60 см., от первой парты до учебной доски –2,4 – 2,7 м., наибольшая удаленность последнего места обучающегося от учебной доски – 860 см., высота нижнего края учебной доски над полом – 80-90 см.</a:t>
            </a:r>
          </a:p>
        </p:txBody>
      </p:sp>
    </p:spTree>
    <p:extLst>
      <p:ext uri="{BB962C8B-B14F-4D97-AF65-F5344CB8AC3E}">
        <p14:creationId xmlns:p14="http://schemas.microsoft.com/office/powerpoint/2010/main" val="99767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F92E56-255F-4B8F-884E-2C53BCF7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03" y="804931"/>
            <a:ext cx="11539471" cy="534473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необходимо соблюдать требования к учебно-методическому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кабинета: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В учебном кабинете должен быть вариативный дидактический материал по основным темам преподаваемых учителем предметов (карточки с вариантами заданий, упражнений, вопросов и т.п.) Этот дидактический материал должен обновляться учителем по мере необходимости в соответствии с прохождением учебной программы, изменением интересов детей. Дидактический материал может храниться, в том числе, на электронных носителях.</a:t>
            </a:r>
          </a:p>
        </p:txBody>
      </p:sp>
    </p:spTree>
    <p:extLst>
      <p:ext uri="{BB962C8B-B14F-4D97-AF65-F5344CB8AC3E}">
        <p14:creationId xmlns:p14="http://schemas.microsoft.com/office/powerpoint/2010/main" val="315688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EE6B8-49F3-4C77-A4D6-2F7DB3E5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288" y="153323"/>
            <a:ext cx="7729728" cy="11887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08A0E-CA41-42AF-BDD8-DF2655AD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8" y="1594855"/>
            <a:ext cx="11140226" cy="4780187"/>
          </a:xfrm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предметно-развивающая среда позволяет: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каждому ребенку найти занятие по душе;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поверить в свои силы и способности;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научиться взаимодействовать со взрослыми и сверстниками.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среда вызывает у детей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чувство радости, эмоционально положительное отношение к образовательному учреждению,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желание посещать его, побуждает к активной учебной деятельности, способствует интеллектуальному развитию детей.</a:t>
            </a:r>
          </a:p>
        </p:txBody>
      </p:sp>
    </p:spTree>
    <p:extLst>
      <p:ext uri="{BB962C8B-B14F-4D97-AF65-F5344CB8AC3E}">
        <p14:creationId xmlns:p14="http://schemas.microsoft.com/office/powerpoint/2010/main" val="176026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EE6B8-49F3-4C77-A4D6-2F7DB3E5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772" y="153322"/>
            <a:ext cx="7900244" cy="13792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08A0E-CA41-42AF-BDD8-DF2655AD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6" y="2097131"/>
            <a:ext cx="11140226" cy="3711241"/>
          </a:xfrm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http://school5.azobr.ru/files/3_AZOV/SOH_N5/21-klassy/2b/predmetno-razvivayuwaya_sreda_metodicheskoe_posobie.pdf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https://multiurok.ru/files/zony-kabineta-nachalnykh-klassov.html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https://fgos.ru/fgos/fgos-noo/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https://yandex.ru/images/search?text=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зоны%20кабинета%20начальных%20классов%20по%20фгос&amp;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=1091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3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A54B9-CACE-42FA-BECA-475ECDCD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978" y="307869"/>
            <a:ext cx="10135673" cy="83835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25295-2779-4D6E-BF35-5D8331A4CEC8}"/>
              </a:ext>
            </a:extLst>
          </p:cNvPr>
          <p:cNvSpPr txBox="1"/>
          <p:nvPr/>
        </p:nvSpPr>
        <p:spPr>
          <a:xfrm>
            <a:off x="167425" y="1321955"/>
            <a:ext cx="11681138" cy="18158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комплекс эстетических, психолого-педагогических условий, необходимых для осуществления педагогического процесса, рационально организованный в пространстве и времени, насыщенный разнообразными предметами и игровыми материалами.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07" y="3599710"/>
            <a:ext cx="3769299" cy="293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75" y="3599710"/>
            <a:ext cx="3941883" cy="293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946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45FDA-F6E5-40C4-8631-31213336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01" y="127565"/>
            <a:ext cx="9285667" cy="118872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современного кабинета начальных классов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8" y="1529862"/>
            <a:ext cx="10691448" cy="508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1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FBF9A-D21E-4F13-BE0E-504B2169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70" y="385143"/>
            <a:ext cx="7729728" cy="103153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зоны кабинета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EDE73-D72A-4788-AAE5-303EE6B01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1852433"/>
            <a:ext cx="3499964" cy="1354406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</a:p>
          <a:p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</a:p>
          <a:p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6EB933-9E14-4272-9429-3FC1FBBEEEB7}"/>
              </a:ext>
            </a:extLst>
          </p:cNvPr>
          <p:cNvSpPr/>
          <p:nvPr/>
        </p:nvSpPr>
        <p:spPr>
          <a:xfrm>
            <a:off x="6177566" y="1808236"/>
            <a:ext cx="362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уголок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62" y="3153903"/>
            <a:ext cx="6770076" cy="357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57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60ACC-2FBB-4EA5-B44C-68914084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421" y="140445"/>
            <a:ext cx="7729728" cy="8641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3A78E-7620-47F5-8D18-27EC12FF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0" y="1144094"/>
            <a:ext cx="9272789" cy="5713906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мотивация учебной деятельности и развития познавательного интереса с помощью нестандартных приёмов и способов обучения.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 разноуровневые одноместные и двухместные парты, рабочее место учителя, учебная доска, интерактивная доска, проектор, компьютер, ноутбук, книжные шкафы.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1)На передней стене класса-кабинета может быть расположен алфавит, таблицы по русскому языку и математике, экспонируемые постоянно.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2)На боковой стене рекомендуется размещать экспозиционные щиты со сменной информацией.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63C7B5-8D78-4CBE-8F15-643BC0FC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456" y="3129566"/>
            <a:ext cx="2777544" cy="187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637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C0FEA-F208-4D33-B15C-746E4A33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01" y="179082"/>
            <a:ext cx="7729728" cy="9285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21F5C1-4A11-4F36-A44F-DF02756DC836}"/>
              </a:ext>
            </a:extLst>
          </p:cNvPr>
          <p:cNvSpPr/>
          <p:nvPr/>
        </p:nvSpPr>
        <p:spPr>
          <a:xfrm>
            <a:off x="128789" y="1592463"/>
            <a:ext cx="9401577" cy="52629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отвлечения учащихся от учебной деятельности, разряжения эмоционально- психического состояния детей через игровую деятельность.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 мягкая мебель (диван и кресла), журнальный столик, детские игрушки и игры. Наличие игровой зоны позволяет детям ощутить комфорт и присутствие домашнего уюта, что важно, особенно при обучении первоклассников.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игрушек и пособий устанавливают специальные шкафы.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1F63B-45FA-48E1-BDA7-0DE301F56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66" y="3032783"/>
            <a:ext cx="2661634" cy="382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51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73333-DE92-4250-A5C5-365F6943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53" y="153323"/>
            <a:ext cx="7729728" cy="9027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зона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55A37-3CCA-42B8-A0F5-986DCB86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5" y="1275008"/>
            <a:ext cx="7789613" cy="5267459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определенной конкретности и образности в абстрактном мышлении учащихся, повышение познавательного интереса к предмету, а также для расширения кругозора.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по периметру классной комнаты и обычно представлена стендами на стенах.</a:t>
            </a:r>
          </a:p>
          <a:p>
            <a:pPr marL="0" indent="0">
              <a:buNone/>
            </a:pP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должна содержать следующую информацию: для родителей, о здоровом образе жизни, о правилах дорожного движения, об основе безопасности жизнедеятельности, о данном 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(список 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актив 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дни рождения детей и т.д.), символика страны, области, района и т.д.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4123D34-5348-4598-BE2C-750DEA68D0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377" y="2717379"/>
            <a:ext cx="4063347" cy="228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2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4241-5A75-4EA1-911B-DBBF9D15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37" y="243475"/>
            <a:ext cx="7729728" cy="76107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зона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DC0B6-7229-4D77-96D8-540054C20EF7}"/>
              </a:ext>
            </a:extLst>
          </p:cNvPr>
          <p:cNvSpPr txBox="1"/>
          <p:nvPr/>
        </p:nvSpPr>
        <p:spPr>
          <a:xfrm>
            <a:off x="193182" y="1559802"/>
            <a:ext cx="7160655" cy="48320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эстетически приятной и психологически комфортной искусственной среды для учащихся.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зона должна содержать: многообразие декоративных цветов.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зона должна быть оснащена информационной картой о цветах (название, семейство и т.д.). Так же зеленая зона может содержать аквариум, но при этом условии и должна быть информационная карта о рыбах (название, семейство и т.д.)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486" y="2625603"/>
            <a:ext cx="4109074" cy="258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55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5571-DA51-4BF5-8120-F39748A4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6" y="153324"/>
            <a:ext cx="7729728" cy="113456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Санитарно-гигиеническая зона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C220B-6B6C-4A30-91CD-D9A43F45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802917-379F-4941-B369-312C03DFCD0F}"/>
              </a:ext>
            </a:extLst>
          </p:cNvPr>
          <p:cNvSpPr/>
          <p:nvPr/>
        </p:nvSpPr>
        <p:spPr>
          <a:xfrm>
            <a:off x="296213" y="1766433"/>
            <a:ext cx="7765962" cy="44012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учащихся основных гигиенических норм, правил и навыков.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самостоятельности. Является одной из главных зон.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1)В помещениях начальных классов, устанавливаются умывальные раковины.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Около раковин устанавливают педальные ведра, держатели для туалетной бумаги.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3)Рядом с умывальными раковинами размещают электро- или бумажные полотенца, мыло.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BDCCDE-C367-43EC-9EC7-4ADB74DFB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1" t="11733" r="29369" b="9141"/>
          <a:stretch/>
        </p:blipFill>
        <p:spPr>
          <a:xfrm>
            <a:off x="8176050" y="2791620"/>
            <a:ext cx="3719737" cy="274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77442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770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Times New Roman</vt:lpstr>
      <vt:lpstr>Посылка</vt:lpstr>
      <vt:lpstr>Предметно-развивающая среда кабинета начальной школы</vt:lpstr>
      <vt:lpstr>Предметно-развивающая среда</vt:lpstr>
      <vt:lpstr>Модель современного кабинета начальных классов</vt:lpstr>
      <vt:lpstr>Развивающие зоны кабинета</vt:lpstr>
      <vt:lpstr>Учебная зона</vt:lpstr>
      <vt:lpstr>Игровая зона</vt:lpstr>
      <vt:lpstr>Информационная зона</vt:lpstr>
      <vt:lpstr>Зеленая зона</vt:lpstr>
      <vt:lpstr>Санитарно-гигиеническая зона</vt:lpstr>
      <vt:lpstr>Опираясь на ФГОС НОО пункт 1.3. Развивающая среда в помещении учебного кабинета отвечает следующим важнейшим принципам:  безопасности и личного комфорта учащихся;  вариативности в использовании форм и методов обучения, учебных пособий, средств и материалов;  динамической изменчивости в соответствии с прохождением учебной программы, изменением индивидуальных интересов учащихся. </vt:lpstr>
      <vt:lpstr>Презентация PowerPoint</vt:lpstr>
      <vt:lpstr>Презентация PowerPoint</vt:lpstr>
      <vt:lpstr>Вывод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кабинета начальной школы</dc:title>
  <dc:creator>Lenovo</dc:creator>
  <cp:lastModifiedBy>Пользователь</cp:lastModifiedBy>
  <cp:revision>16</cp:revision>
  <dcterms:created xsi:type="dcterms:W3CDTF">2020-04-21T18:31:21Z</dcterms:created>
  <dcterms:modified xsi:type="dcterms:W3CDTF">2021-12-24T19:23:59Z</dcterms:modified>
</cp:coreProperties>
</file>