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17"/>
  </p:notesMasterIdLst>
  <p:sldIdLst>
    <p:sldId id="256" r:id="rId2"/>
    <p:sldId id="305" r:id="rId3"/>
    <p:sldId id="307" r:id="rId4"/>
    <p:sldId id="260" r:id="rId5"/>
    <p:sldId id="309" r:id="rId6"/>
    <p:sldId id="261" r:id="rId7"/>
    <p:sldId id="265" r:id="rId8"/>
    <p:sldId id="278" r:id="rId9"/>
    <p:sldId id="257" r:id="rId10"/>
    <p:sldId id="262" r:id="rId11"/>
    <p:sldId id="270" r:id="rId12"/>
    <p:sldId id="263" r:id="rId13"/>
    <p:sldId id="268" r:id="rId14"/>
    <p:sldId id="267" r:id="rId15"/>
    <p:sldId id="277"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BC71C16-FC50-4686-835D-06887CAA0113}">
  <a:tblStyle styleId="{9BC71C16-FC50-4686-835D-06887CAA011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73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Google Shape;788;g8b238304a6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 name="Google Shape;789;g8b238304a6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2"/>
        <p:cNvGrpSpPr/>
        <p:nvPr/>
      </p:nvGrpSpPr>
      <p:grpSpPr>
        <a:xfrm>
          <a:off x="0" y="0"/>
          <a:ext cx="0" cy="0"/>
          <a:chOff x="0" y="0"/>
          <a:chExt cx="0" cy="0"/>
        </a:xfrm>
      </p:grpSpPr>
      <p:sp>
        <p:nvSpPr>
          <p:cNvPr id="1403" name="Google Shape;1403;g8bca512db4_0_25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4" name="Google Shape;1404;g8bca512db4_0_25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6"/>
        <p:cNvGrpSpPr/>
        <p:nvPr/>
      </p:nvGrpSpPr>
      <p:grpSpPr>
        <a:xfrm>
          <a:off x="0" y="0"/>
          <a:ext cx="0" cy="0"/>
          <a:chOff x="0" y="0"/>
          <a:chExt cx="0" cy="0"/>
        </a:xfrm>
      </p:grpSpPr>
      <p:sp>
        <p:nvSpPr>
          <p:cNvPr id="1077" name="Google Shape;1077;g8b93f3d687_1_2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8" name="Google Shape;1078;g8b93f3d687_1_2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5"/>
        <p:cNvGrpSpPr/>
        <p:nvPr/>
      </p:nvGrpSpPr>
      <p:grpSpPr>
        <a:xfrm>
          <a:off x="0" y="0"/>
          <a:ext cx="0" cy="0"/>
          <a:chOff x="0" y="0"/>
          <a:chExt cx="0" cy="0"/>
        </a:xfrm>
      </p:grpSpPr>
      <p:sp>
        <p:nvSpPr>
          <p:cNvPr id="1296" name="Google Shape;1296;g8bca512db4_0_2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7" name="Google Shape;1297;g8bca512db4_0_2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0"/>
        <p:cNvGrpSpPr/>
        <p:nvPr/>
      </p:nvGrpSpPr>
      <p:grpSpPr>
        <a:xfrm>
          <a:off x="0" y="0"/>
          <a:ext cx="0" cy="0"/>
          <a:chOff x="0" y="0"/>
          <a:chExt cx="0" cy="0"/>
        </a:xfrm>
      </p:grpSpPr>
      <p:sp>
        <p:nvSpPr>
          <p:cNvPr id="1241" name="Google Shape;1241;g8bca512db4_0_18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2" name="Google Shape;1242;g8bca512db4_0_18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5"/>
        <p:cNvGrpSpPr/>
        <p:nvPr/>
      </p:nvGrpSpPr>
      <p:grpSpPr>
        <a:xfrm>
          <a:off x="0" y="0"/>
          <a:ext cx="0" cy="0"/>
          <a:chOff x="0" y="0"/>
          <a:chExt cx="0" cy="0"/>
        </a:xfrm>
      </p:grpSpPr>
      <p:sp>
        <p:nvSpPr>
          <p:cNvPr id="2006" name="Google Shape;2006;g8bca512db4_0_34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7" name="Google Shape;2007;g8bca512db4_0_34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3"/>
        <p:cNvGrpSpPr/>
        <p:nvPr/>
      </p:nvGrpSpPr>
      <p:grpSpPr>
        <a:xfrm>
          <a:off x="0" y="0"/>
          <a:ext cx="0" cy="0"/>
          <a:chOff x="0" y="0"/>
          <a:chExt cx="0" cy="0"/>
        </a:xfrm>
      </p:grpSpPr>
      <p:sp>
        <p:nvSpPr>
          <p:cNvPr id="894" name="Google Shape;894;g8b8338ba29_0_4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5" name="Google Shape;895;g8b8338ba29_0_4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3378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9"/>
        <p:cNvGrpSpPr/>
        <p:nvPr/>
      </p:nvGrpSpPr>
      <p:grpSpPr>
        <a:xfrm>
          <a:off x="0" y="0"/>
          <a:ext cx="0" cy="0"/>
          <a:chOff x="0" y="0"/>
          <a:chExt cx="0" cy="0"/>
        </a:xfrm>
      </p:grpSpPr>
      <p:sp>
        <p:nvSpPr>
          <p:cNvPr id="940" name="Google Shape;940;g8b8338ba29_0_5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8b8338ba29_0_5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9"/>
        <p:cNvGrpSpPr/>
        <p:nvPr/>
      </p:nvGrpSpPr>
      <p:grpSpPr>
        <a:xfrm>
          <a:off x="0" y="0"/>
          <a:ext cx="0" cy="0"/>
          <a:chOff x="0" y="0"/>
          <a:chExt cx="0" cy="0"/>
        </a:xfrm>
      </p:grpSpPr>
      <p:sp>
        <p:nvSpPr>
          <p:cNvPr id="940" name="Google Shape;940;g8b8338ba29_0_5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8b8338ba29_0_5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91867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5"/>
        <p:cNvGrpSpPr/>
        <p:nvPr/>
      </p:nvGrpSpPr>
      <p:grpSpPr>
        <a:xfrm>
          <a:off x="0" y="0"/>
          <a:ext cx="0" cy="0"/>
          <a:chOff x="0" y="0"/>
          <a:chExt cx="0" cy="0"/>
        </a:xfrm>
      </p:grpSpPr>
      <p:sp>
        <p:nvSpPr>
          <p:cNvPr id="986" name="Google Shape;986;g8b951196ad_0_1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7" name="Google Shape;987;g8b951196ad_0_1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5"/>
        <p:cNvGrpSpPr/>
        <p:nvPr/>
      </p:nvGrpSpPr>
      <p:grpSpPr>
        <a:xfrm>
          <a:off x="0" y="0"/>
          <a:ext cx="0" cy="0"/>
          <a:chOff x="0" y="0"/>
          <a:chExt cx="0" cy="0"/>
        </a:xfrm>
      </p:grpSpPr>
      <p:sp>
        <p:nvSpPr>
          <p:cNvPr id="1176" name="Google Shape;1176;g8bca512db4_0_16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7" name="Google Shape;1177;g8bca512db4_0_16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5"/>
        <p:cNvGrpSpPr/>
        <p:nvPr/>
      </p:nvGrpSpPr>
      <p:grpSpPr>
        <a:xfrm>
          <a:off x="0" y="0"/>
          <a:ext cx="0" cy="0"/>
          <a:chOff x="0" y="0"/>
          <a:chExt cx="0" cy="0"/>
        </a:xfrm>
      </p:grpSpPr>
      <p:sp>
        <p:nvSpPr>
          <p:cNvPr id="2066" name="Google Shape;2066;g8bca512db4_0_36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7" name="Google Shape;2067;g8bca512db4_0_36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
        <p:cNvGrpSpPr/>
        <p:nvPr/>
      </p:nvGrpSpPr>
      <p:grpSpPr>
        <a:xfrm>
          <a:off x="0" y="0"/>
          <a:ext cx="0" cy="0"/>
          <a:chOff x="0" y="0"/>
          <a:chExt cx="0" cy="0"/>
        </a:xfrm>
      </p:grpSpPr>
      <p:sp>
        <p:nvSpPr>
          <p:cNvPr id="817" name="Google Shape;817;g8bca512db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8" name="Google Shape;818;g8bca512db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8"/>
        <p:cNvGrpSpPr/>
        <p:nvPr/>
      </p:nvGrpSpPr>
      <p:grpSpPr>
        <a:xfrm>
          <a:off x="0" y="0"/>
          <a:ext cx="0" cy="0"/>
          <a:chOff x="0" y="0"/>
          <a:chExt cx="0" cy="0"/>
        </a:xfrm>
      </p:grpSpPr>
      <p:sp>
        <p:nvSpPr>
          <p:cNvPr id="1049" name="Google Shape;1049;g8b93f3d687_1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0" name="Google Shape;1050;g8b93f3d687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CFE2F3"/>
        </a:solidFill>
        <a:effectLst/>
      </p:bgPr>
    </p:bg>
    <p:spTree>
      <p:nvGrpSpPr>
        <p:cNvPr id="1" name="Shape 8"/>
        <p:cNvGrpSpPr/>
        <p:nvPr/>
      </p:nvGrpSpPr>
      <p:grpSpPr>
        <a:xfrm>
          <a:off x="0" y="0"/>
          <a:ext cx="0" cy="0"/>
          <a:chOff x="0" y="0"/>
          <a:chExt cx="0" cy="0"/>
        </a:xfrm>
      </p:grpSpPr>
      <p:sp>
        <p:nvSpPr>
          <p:cNvPr id="9" name="Google Shape;9;p2"/>
          <p:cNvSpPr/>
          <p:nvPr/>
        </p:nvSpPr>
        <p:spPr>
          <a:xfrm>
            <a:off x="716575" y="0"/>
            <a:ext cx="8579795" cy="5143484"/>
          </a:xfrm>
          <a:custGeom>
            <a:avLst/>
            <a:gdLst/>
            <a:ahLst/>
            <a:cxnLst/>
            <a:rect l="l" t="t" r="r" b="b"/>
            <a:pathLst>
              <a:path w="128517" h="78770" extrusionOk="0">
                <a:moveTo>
                  <a:pt x="35" y="1"/>
                </a:moveTo>
                <a:lnTo>
                  <a:pt x="0" y="78769"/>
                </a:lnTo>
                <a:lnTo>
                  <a:pt x="128517" y="78769"/>
                </a:lnTo>
                <a:cubicBezTo>
                  <a:pt x="61260" y="76442"/>
                  <a:pt x="7739" y="332"/>
                  <a:pt x="7739" y="332"/>
                </a:cubicBezTo>
                <a:lnTo>
                  <a:pt x="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754550" y="1135650"/>
            <a:ext cx="5634900" cy="2872200"/>
          </a:xfrm>
          <a:prstGeom prst="plaque">
            <a:avLst>
              <a:gd name="adj" fmla="val 11691"/>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11;p2"/>
          <p:cNvCxnSpPr/>
          <p:nvPr/>
        </p:nvCxnSpPr>
        <p:spPr>
          <a:xfrm>
            <a:off x="2572800" y="3116850"/>
            <a:ext cx="3998400" cy="0"/>
          </a:xfrm>
          <a:prstGeom prst="straightConnector1">
            <a:avLst/>
          </a:prstGeom>
          <a:noFill/>
          <a:ln w="19050" cap="flat" cmpd="sng">
            <a:solidFill>
              <a:schemeClr val="dk2"/>
            </a:solidFill>
            <a:prstDash val="solid"/>
            <a:round/>
            <a:headEnd type="none" w="med" len="med"/>
            <a:tailEnd type="none" w="med" len="med"/>
          </a:ln>
        </p:spPr>
      </p:cxnSp>
      <p:cxnSp>
        <p:nvCxnSpPr>
          <p:cNvPr id="12" name="Google Shape;12;p2"/>
          <p:cNvCxnSpPr/>
          <p:nvPr/>
        </p:nvCxnSpPr>
        <p:spPr>
          <a:xfrm>
            <a:off x="2572800" y="2222750"/>
            <a:ext cx="3998400" cy="0"/>
          </a:xfrm>
          <a:prstGeom prst="straightConnector1">
            <a:avLst/>
          </a:prstGeom>
          <a:noFill/>
          <a:ln w="19050" cap="flat" cmpd="sng">
            <a:solidFill>
              <a:schemeClr val="dk2"/>
            </a:solidFill>
            <a:prstDash val="solid"/>
            <a:round/>
            <a:headEnd type="none" w="med" len="med"/>
            <a:tailEnd type="none" w="med" len="med"/>
          </a:ln>
        </p:spPr>
      </p:cxnSp>
      <p:grpSp>
        <p:nvGrpSpPr>
          <p:cNvPr id="13" name="Google Shape;13;p2"/>
          <p:cNvGrpSpPr/>
          <p:nvPr/>
        </p:nvGrpSpPr>
        <p:grpSpPr>
          <a:xfrm rot="697126">
            <a:off x="8280187" y="-46678"/>
            <a:ext cx="1305393" cy="1346461"/>
            <a:chOff x="1492000" y="427450"/>
            <a:chExt cx="1188000" cy="1225375"/>
          </a:xfrm>
        </p:grpSpPr>
        <p:sp>
          <p:nvSpPr>
            <p:cNvPr id="14" name="Google Shape;14;p2"/>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txBox="1">
            <a:spLocks noGrp="1"/>
          </p:cNvSpPr>
          <p:nvPr>
            <p:ph type="ctrTitle"/>
          </p:nvPr>
        </p:nvSpPr>
        <p:spPr>
          <a:xfrm>
            <a:off x="2351850" y="1498850"/>
            <a:ext cx="4440300" cy="1447800"/>
          </a:xfrm>
          <a:prstGeom prst="rect">
            <a:avLst/>
          </a:prstGeom>
        </p:spPr>
        <p:txBody>
          <a:bodyPr spcFirstLastPara="1" wrap="square" lIns="0" tIns="0" rIns="0" bIns="0" anchor="ctr" anchorCtr="0">
            <a:noAutofit/>
          </a:bodyPr>
          <a:lstStyle>
            <a:lvl1pPr lvl="0" algn="ctr" rtl="0">
              <a:spcBef>
                <a:spcPts val="0"/>
              </a:spcBef>
              <a:spcAft>
                <a:spcPts val="0"/>
              </a:spcAft>
              <a:buSzPts val="5200"/>
              <a:buFont typeface="Itim"/>
              <a:buNone/>
              <a:defRPr sz="6000" b="1">
                <a:latin typeface="Itim"/>
                <a:ea typeface="Itim"/>
                <a:cs typeface="Itim"/>
                <a:sym typeface="Itim"/>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6" name="Google Shape;26;p2"/>
          <p:cNvSpPr txBox="1">
            <a:spLocks noGrp="1"/>
          </p:cNvSpPr>
          <p:nvPr>
            <p:ph type="subTitle" idx="1"/>
          </p:nvPr>
        </p:nvSpPr>
        <p:spPr>
          <a:xfrm>
            <a:off x="2351850" y="3287050"/>
            <a:ext cx="4440300" cy="35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7" name="Google Shape;27;p2"/>
          <p:cNvSpPr/>
          <p:nvPr/>
        </p:nvSpPr>
        <p:spPr>
          <a:xfrm>
            <a:off x="-50900" y="-21500"/>
            <a:ext cx="771000" cy="51651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 name="Google Shape;28;p2"/>
          <p:cNvGrpSpPr/>
          <p:nvPr/>
        </p:nvGrpSpPr>
        <p:grpSpPr>
          <a:xfrm rot="-1976796" flipH="1">
            <a:off x="5917481" y="3990133"/>
            <a:ext cx="3474354" cy="888893"/>
            <a:chOff x="3809875" y="1963175"/>
            <a:chExt cx="1923600" cy="492150"/>
          </a:xfrm>
        </p:grpSpPr>
        <p:sp>
          <p:nvSpPr>
            <p:cNvPr id="29" name="Google Shape;29;p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 name="Google Shape;40;p2"/>
          <p:cNvGrpSpPr/>
          <p:nvPr/>
        </p:nvGrpSpPr>
        <p:grpSpPr>
          <a:xfrm rot="-375097">
            <a:off x="1228557" y="-253382"/>
            <a:ext cx="711742" cy="793298"/>
            <a:chOff x="6554696" y="509501"/>
            <a:chExt cx="711709" cy="793261"/>
          </a:xfrm>
        </p:grpSpPr>
        <p:sp>
          <p:nvSpPr>
            <p:cNvPr id="41" name="Google Shape;41;p2"/>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2"/>
          <p:cNvGrpSpPr/>
          <p:nvPr/>
        </p:nvGrpSpPr>
        <p:grpSpPr>
          <a:xfrm rot="807122">
            <a:off x="809300" y="4708652"/>
            <a:ext cx="2497551" cy="2401906"/>
            <a:chOff x="1857000" y="3245400"/>
            <a:chExt cx="1233825" cy="1186575"/>
          </a:xfrm>
        </p:grpSpPr>
        <p:sp>
          <p:nvSpPr>
            <p:cNvPr id="44" name="Google Shape;44;p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2"/>
          <p:cNvSpPr/>
          <p:nvPr/>
        </p:nvSpPr>
        <p:spPr>
          <a:xfrm rot="-381518">
            <a:off x="1317430" y="-146232"/>
            <a:ext cx="102933" cy="551241"/>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Text">
  <p:cSld name="CUSTOM_2">
    <p:spTree>
      <p:nvGrpSpPr>
        <p:cNvPr id="1" name="Shape 510"/>
        <p:cNvGrpSpPr/>
        <p:nvPr/>
      </p:nvGrpSpPr>
      <p:grpSpPr>
        <a:xfrm>
          <a:off x="0" y="0"/>
          <a:ext cx="0" cy="0"/>
          <a:chOff x="0" y="0"/>
          <a:chExt cx="0" cy="0"/>
        </a:xfrm>
      </p:grpSpPr>
      <p:grpSp>
        <p:nvGrpSpPr>
          <p:cNvPr id="511" name="Google Shape;511;p18"/>
          <p:cNvGrpSpPr/>
          <p:nvPr/>
        </p:nvGrpSpPr>
        <p:grpSpPr>
          <a:xfrm>
            <a:off x="-1700" y="329"/>
            <a:ext cx="9147400" cy="5142843"/>
            <a:chOff x="238125" y="854700"/>
            <a:chExt cx="7142500" cy="4015650"/>
          </a:xfrm>
        </p:grpSpPr>
        <p:sp>
          <p:nvSpPr>
            <p:cNvPr id="512" name="Google Shape;512;p1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1" name="Google Shape;531;p18"/>
          <p:cNvSpPr txBox="1">
            <a:spLocks noGrp="1"/>
          </p:cNvSpPr>
          <p:nvPr>
            <p:ph type="subTitle" idx="1"/>
          </p:nvPr>
        </p:nvSpPr>
        <p:spPr>
          <a:xfrm>
            <a:off x="890100" y="1760244"/>
            <a:ext cx="7533900" cy="2777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Char char="●"/>
              <a:defRPr sz="1600"/>
            </a:lvl1pPr>
            <a:lvl2pPr lvl="1" algn="ctr" rtl="0">
              <a:lnSpc>
                <a:spcPct val="100000"/>
              </a:lnSpc>
              <a:spcBef>
                <a:spcPts val="0"/>
              </a:spcBef>
              <a:spcAft>
                <a:spcPts val="0"/>
              </a:spcAft>
              <a:buSzPts val="2800"/>
              <a:buChar char="○"/>
              <a:defRPr sz="2800"/>
            </a:lvl2pPr>
            <a:lvl3pPr lvl="2" algn="ctr" rtl="0">
              <a:lnSpc>
                <a:spcPct val="100000"/>
              </a:lnSpc>
              <a:spcBef>
                <a:spcPts val="0"/>
              </a:spcBef>
              <a:spcAft>
                <a:spcPts val="0"/>
              </a:spcAft>
              <a:buSzPts val="2800"/>
              <a:buChar char="■"/>
              <a:defRPr sz="2800"/>
            </a:lvl3pPr>
            <a:lvl4pPr lvl="3" algn="ctr" rtl="0">
              <a:lnSpc>
                <a:spcPct val="100000"/>
              </a:lnSpc>
              <a:spcBef>
                <a:spcPts val="0"/>
              </a:spcBef>
              <a:spcAft>
                <a:spcPts val="0"/>
              </a:spcAft>
              <a:buSzPts val="2800"/>
              <a:buChar char="●"/>
              <a:defRPr sz="2800"/>
            </a:lvl4pPr>
            <a:lvl5pPr lvl="4" algn="ctr" rtl="0">
              <a:lnSpc>
                <a:spcPct val="100000"/>
              </a:lnSpc>
              <a:spcBef>
                <a:spcPts val="0"/>
              </a:spcBef>
              <a:spcAft>
                <a:spcPts val="0"/>
              </a:spcAft>
              <a:buSzPts val="2800"/>
              <a:buChar char="○"/>
              <a:defRPr sz="2800"/>
            </a:lvl5pPr>
            <a:lvl6pPr lvl="5" algn="ctr" rtl="0">
              <a:lnSpc>
                <a:spcPct val="100000"/>
              </a:lnSpc>
              <a:spcBef>
                <a:spcPts val="0"/>
              </a:spcBef>
              <a:spcAft>
                <a:spcPts val="0"/>
              </a:spcAft>
              <a:buSzPts val="2800"/>
              <a:buChar char="■"/>
              <a:defRPr sz="2800"/>
            </a:lvl6pPr>
            <a:lvl7pPr lvl="6" algn="ctr" rtl="0">
              <a:lnSpc>
                <a:spcPct val="100000"/>
              </a:lnSpc>
              <a:spcBef>
                <a:spcPts val="0"/>
              </a:spcBef>
              <a:spcAft>
                <a:spcPts val="0"/>
              </a:spcAft>
              <a:buSzPts val="2800"/>
              <a:buChar char="●"/>
              <a:defRPr sz="2800"/>
            </a:lvl7pPr>
            <a:lvl8pPr lvl="7" algn="ctr" rtl="0">
              <a:lnSpc>
                <a:spcPct val="100000"/>
              </a:lnSpc>
              <a:spcBef>
                <a:spcPts val="0"/>
              </a:spcBef>
              <a:spcAft>
                <a:spcPts val="0"/>
              </a:spcAft>
              <a:buSzPts val="2800"/>
              <a:buChar char="○"/>
              <a:defRPr sz="2800"/>
            </a:lvl8pPr>
            <a:lvl9pPr lvl="8" algn="ctr" rtl="0">
              <a:lnSpc>
                <a:spcPct val="100000"/>
              </a:lnSpc>
              <a:spcBef>
                <a:spcPts val="0"/>
              </a:spcBef>
              <a:spcAft>
                <a:spcPts val="0"/>
              </a:spcAft>
              <a:buSzPts val="2800"/>
              <a:buChar char="■"/>
              <a:defRPr sz="2800"/>
            </a:lvl9pPr>
          </a:lstStyle>
          <a:p>
            <a:endParaRPr/>
          </a:p>
        </p:txBody>
      </p:sp>
      <p:sp>
        <p:nvSpPr>
          <p:cNvPr id="532" name="Google Shape;532;p18"/>
          <p:cNvSpPr txBox="1">
            <a:spLocks noGrp="1"/>
          </p:cNvSpPr>
          <p:nvPr>
            <p:ph type="title"/>
          </p:nvPr>
        </p:nvSpPr>
        <p:spPr>
          <a:xfrm>
            <a:off x="4572000" y="540000"/>
            <a:ext cx="3852000" cy="10371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33"/>
        <p:cNvGrpSpPr/>
        <p:nvPr/>
      </p:nvGrpSpPr>
      <p:grpSpPr>
        <a:xfrm>
          <a:off x="0" y="0"/>
          <a:ext cx="0" cy="0"/>
          <a:chOff x="0" y="0"/>
          <a:chExt cx="0" cy="0"/>
        </a:xfrm>
      </p:grpSpPr>
      <p:grpSp>
        <p:nvGrpSpPr>
          <p:cNvPr id="534" name="Google Shape;534;p19"/>
          <p:cNvGrpSpPr/>
          <p:nvPr/>
        </p:nvGrpSpPr>
        <p:grpSpPr>
          <a:xfrm>
            <a:off x="-1700" y="329"/>
            <a:ext cx="9147400" cy="5142843"/>
            <a:chOff x="238125" y="854700"/>
            <a:chExt cx="7142500" cy="4015650"/>
          </a:xfrm>
        </p:grpSpPr>
        <p:sp>
          <p:nvSpPr>
            <p:cNvPr id="535" name="Google Shape;535;p19"/>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9"/>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9"/>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19"/>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19"/>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19"/>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19"/>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19"/>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19"/>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19"/>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19"/>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9"/>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9"/>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19"/>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19"/>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9"/>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9"/>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9"/>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9"/>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9"/>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19"/>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19"/>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7" name="Google Shape;557;p19"/>
          <p:cNvSpPr txBox="1">
            <a:spLocks noGrp="1"/>
          </p:cNvSpPr>
          <p:nvPr>
            <p:ph type="title"/>
          </p:nvPr>
        </p:nvSpPr>
        <p:spPr>
          <a:xfrm>
            <a:off x="720000" y="540000"/>
            <a:ext cx="4824600" cy="993600"/>
          </a:xfrm>
          <a:prstGeom prst="rect">
            <a:avLst/>
          </a:prstGeom>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design">
  <p:cSld name="CUSTOM_11">
    <p:spTree>
      <p:nvGrpSpPr>
        <p:cNvPr id="1" name="Shape 558"/>
        <p:cNvGrpSpPr/>
        <p:nvPr/>
      </p:nvGrpSpPr>
      <p:grpSpPr>
        <a:xfrm>
          <a:off x="0" y="0"/>
          <a:ext cx="0" cy="0"/>
          <a:chOff x="0" y="0"/>
          <a:chExt cx="0" cy="0"/>
        </a:xfrm>
      </p:grpSpPr>
      <p:sp>
        <p:nvSpPr>
          <p:cNvPr id="559" name="Google Shape;559;p20"/>
          <p:cNvSpPr txBox="1">
            <a:spLocks noGrp="1"/>
          </p:cNvSpPr>
          <p:nvPr>
            <p:ph type="title"/>
          </p:nvPr>
        </p:nvSpPr>
        <p:spPr>
          <a:xfrm>
            <a:off x="4572000" y="540000"/>
            <a:ext cx="3852000" cy="488700"/>
          </a:xfrm>
          <a:prstGeom prst="rect">
            <a:avLst/>
          </a:prstGeom>
        </p:spPr>
        <p:txBody>
          <a:bodyPr spcFirstLastPara="1" wrap="square" lIns="0" tIns="0" rIns="0" bIns="0" anchor="t" anchorCtr="0">
            <a:noAutofit/>
          </a:bodyPr>
          <a:lstStyle>
            <a:lvl1pPr lvl="0" algn="r" rtl="0">
              <a:spcBef>
                <a:spcPts val="0"/>
              </a:spcBef>
              <a:spcAft>
                <a:spcPts val="0"/>
              </a:spcAft>
              <a:buSzPts val="4800"/>
              <a:buNone/>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grpSp>
        <p:nvGrpSpPr>
          <p:cNvPr id="560" name="Google Shape;560;p20"/>
          <p:cNvGrpSpPr/>
          <p:nvPr/>
        </p:nvGrpSpPr>
        <p:grpSpPr>
          <a:xfrm>
            <a:off x="-1700" y="329"/>
            <a:ext cx="9147400" cy="5142843"/>
            <a:chOff x="238125" y="854700"/>
            <a:chExt cx="7142500" cy="4015650"/>
          </a:xfrm>
        </p:grpSpPr>
        <p:sp>
          <p:nvSpPr>
            <p:cNvPr id="561" name="Google Shape;561;p20"/>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0"/>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20"/>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20"/>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0"/>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0"/>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20"/>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0"/>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0"/>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0"/>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0"/>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0"/>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0"/>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0"/>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0"/>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20"/>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0"/>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20"/>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20"/>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20"/>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20"/>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20"/>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83"/>
        <p:cNvGrpSpPr/>
        <p:nvPr/>
      </p:nvGrpSpPr>
      <p:grpSpPr>
        <a:xfrm>
          <a:off x="0" y="0"/>
          <a:ext cx="0" cy="0"/>
          <a:chOff x="0" y="0"/>
          <a:chExt cx="0" cy="0"/>
        </a:xfrm>
      </p:grpSpPr>
      <p:grpSp>
        <p:nvGrpSpPr>
          <p:cNvPr id="584" name="Google Shape;584;p21"/>
          <p:cNvGrpSpPr/>
          <p:nvPr/>
        </p:nvGrpSpPr>
        <p:grpSpPr>
          <a:xfrm>
            <a:off x="-1700" y="329"/>
            <a:ext cx="9147400" cy="5142843"/>
            <a:chOff x="238125" y="854700"/>
            <a:chExt cx="7142500" cy="4015650"/>
          </a:xfrm>
        </p:grpSpPr>
        <p:sp>
          <p:nvSpPr>
            <p:cNvPr id="585" name="Google Shape;585;p21"/>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21"/>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21"/>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21"/>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21"/>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21"/>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21"/>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21"/>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21"/>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21"/>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21"/>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21"/>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21"/>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21"/>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21"/>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21"/>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21"/>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21"/>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21"/>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604" name="Google Shape;604;p21"/>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605" name="Google Shape;605;p21"/>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21"/>
          <p:cNvSpPr txBox="1">
            <a:spLocks noGrp="1"/>
          </p:cNvSpPr>
          <p:nvPr>
            <p:ph type="title" hasCustomPrompt="1"/>
          </p:nvPr>
        </p:nvSpPr>
        <p:spPr>
          <a:xfrm>
            <a:off x="1768200" y="1629238"/>
            <a:ext cx="5607600" cy="1361100"/>
          </a:xfrm>
          <a:prstGeom prst="rect">
            <a:avLst/>
          </a:prstGeom>
        </p:spPr>
        <p:txBody>
          <a:bodyPr spcFirstLastPara="1" wrap="square" lIns="0" tIns="0" rIns="0" bIns="0" anchor="ctr" anchorCtr="0">
            <a:noAutofit/>
          </a:bodyPr>
          <a:lstStyle>
            <a:lvl1pPr lvl="0" algn="ctr">
              <a:spcBef>
                <a:spcPts val="0"/>
              </a:spcBef>
              <a:spcAft>
                <a:spcPts val="0"/>
              </a:spcAft>
              <a:buSzPts val="12000"/>
              <a:buNone/>
              <a:defRPr sz="6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07" name="Google Shape;607;p21"/>
          <p:cNvSpPr txBox="1">
            <a:spLocks noGrp="1"/>
          </p:cNvSpPr>
          <p:nvPr>
            <p:ph type="body" idx="1"/>
          </p:nvPr>
        </p:nvSpPr>
        <p:spPr>
          <a:xfrm>
            <a:off x="2710050" y="2850942"/>
            <a:ext cx="3723900" cy="663300"/>
          </a:xfrm>
          <a:prstGeom prst="rect">
            <a:avLst/>
          </a:prstGeom>
        </p:spPr>
        <p:txBody>
          <a:bodyPr spcFirstLastPara="1" wrap="square" lIns="91425" tIns="91425" rIns="91425" bIns="91425" anchor="t" anchorCtr="0">
            <a:noAutofit/>
          </a:bodyPr>
          <a:lstStyle>
            <a:lvl1pPr marL="457200" lvl="0" indent="-330200" algn="ctr">
              <a:spcBef>
                <a:spcPts val="0"/>
              </a:spcBef>
              <a:spcAft>
                <a:spcPts val="0"/>
              </a:spcAft>
              <a:buSzPts val="1600"/>
              <a:buChar char="●"/>
              <a:defRPr/>
            </a:lvl1pPr>
            <a:lvl2pPr marL="914400" lvl="1" indent="-330200" algn="ctr">
              <a:spcBef>
                <a:spcPts val="1600"/>
              </a:spcBef>
              <a:spcAft>
                <a:spcPts val="0"/>
              </a:spcAft>
              <a:buSzPts val="1600"/>
              <a:buChar char="○"/>
              <a:defRPr/>
            </a:lvl2pPr>
            <a:lvl3pPr marL="1371600" lvl="2" indent="-330200" algn="ctr">
              <a:spcBef>
                <a:spcPts val="1600"/>
              </a:spcBef>
              <a:spcAft>
                <a:spcPts val="0"/>
              </a:spcAft>
              <a:buSzPts val="1600"/>
              <a:buChar char="■"/>
              <a:defRPr/>
            </a:lvl3pPr>
            <a:lvl4pPr marL="1828800" lvl="3" indent="-330200" algn="ctr">
              <a:spcBef>
                <a:spcPts val="1600"/>
              </a:spcBef>
              <a:spcAft>
                <a:spcPts val="0"/>
              </a:spcAft>
              <a:buSzPts val="1600"/>
              <a:buChar char="●"/>
              <a:defRPr/>
            </a:lvl4pPr>
            <a:lvl5pPr marL="2286000" lvl="4" indent="-330200" algn="ctr">
              <a:spcBef>
                <a:spcPts val="1600"/>
              </a:spcBef>
              <a:spcAft>
                <a:spcPts val="0"/>
              </a:spcAft>
              <a:buSzPts val="1600"/>
              <a:buChar char="○"/>
              <a:defRPr/>
            </a:lvl5pPr>
            <a:lvl6pPr marL="2743200" lvl="5" indent="-330200" algn="ctr">
              <a:spcBef>
                <a:spcPts val="1600"/>
              </a:spcBef>
              <a:spcAft>
                <a:spcPts val="0"/>
              </a:spcAft>
              <a:buSzPts val="1600"/>
              <a:buChar char="■"/>
              <a:defRPr/>
            </a:lvl6pPr>
            <a:lvl7pPr marL="3200400" lvl="6" indent="-330200" algn="ctr">
              <a:spcBef>
                <a:spcPts val="1600"/>
              </a:spcBef>
              <a:spcAft>
                <a:spcPts val="0"/>
              </a:spcAft>
              <a:buSzPts val="1600"/>
              <a:buChar char="●"/>
              <a:defRPr/>
            </a:lvl7pPr>
            <a:lvl8pPr marL="3657600" lvl="7" indent="-330200" algn="ctr">
              <a:spcBef>
                <a:spcPts val="1600"/>
              </a:spcBef>
              <a:spcAft>
                <a:spcPts val="0"/>
              </a:spcAft>
              <a:buSzPts val="1600"/>
              <a:buChar char="○"/>
              <a:defRPr/>
            </a:lvl8pPr>
            <a:lvl9pPr marL="4114800" lvl="8" indent="-330200" algn="ctr">
              <a:spcBef>
                <a:spcPts val="1600"/>
              </a:spcBef>
              <a:spcAft>
                <a:spcPts val="1600"/>
              </a:spcAft>
              <a:buSzPts val="1600"/>
              <a:buChar char="■"/>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Numbers">
  <p:cSld name="CUSTOM_8">
    <p:spTree>
      <p:nvGrpSpPr>
        <p:cNvPr id="1" name="Shape 608"/>
        <p:cNvGrpSpPr/>
        <p:nvPr/>
      </p:nvGrpSpPr>
      <p:grpSpPr>
        <a:xfrm>
          <a:off x="0" y="0"/>
          <a:ext cx="0" cy="0"/>
          <a:chOff x="0" y="0"/>
          <a:chExt cx="0" cy="0"/>
        </a:xfrm>
      </p:grpSpPr>
      <p:grpSp>
        <p:nvGrpSpPr>
          <p:cNvPr id="609" name="Google Shape;609;p22"/>
          <p:cNvGrpSpPr/>
          <p:nvPr/>
        </p:nvGrpSpPr>
        <p:grpSpPr>
          <a:xfrm>
            <a:off x="-174525" y="-22399"/>
            <a:ext cx="9487164" cy="5193049"/>
            <a:chOff x="-174525" y="-22399"/>
            <a:chExt cx="9487164" cy="5193049"/>
          </a:xfrm>
        </p:grpSpPr>
        <p:sp>
          <p:nvSpPr>
            <p:cNvPr id="610" name="Google Shape;610;p22"/>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1" name="Google Shape;611;p22"/>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612" name="Google Shape;612;p22"/>
            <p:cNvGrpSpPr/>
            <p:nvPr/>
          </p:nvGrpSpPr>
          <p:grpSpPr>
            <a:xfrm>
              <a:off x="263005" y="845117"/>
              <a:ext cx="3790149" cy="3960313"/>
              <a:chOff x="263005" y="845117"/>
              <a:chExt cx="3790149" cy="3960313"/>
            </a:xfrm>
          </p:grpSpPr>
          <p:sp>
            <p:nvSpPr>
              <p:cNvPr id="613" name="Google Shape;613;p22"/>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22"/>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22"/>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22"/>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22"/>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22"/>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22"/>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22"/>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22"/>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22"/>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22"/>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22"/>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22"/>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22"/>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22"/>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8" name="Google Shape;628;p22"/>
            <p:cNvGrpSpPr/>
            <p:nvPr/>
          </p:nvGrpSpPr>
          <p:grpSpPr>
            <a:xfrm>
              <a:off x="5055305" y="845117"/>
              <a:ext cx="3790149" cy="3960313"/>
              <a:chOff x="263005" y="845117"/>
              <a:chExt cx="3790149" cy="3960313"/>
            </a:xfrm>
          </p:grpSpPr>
          <p:sp>
            <p:nvSpPr>
              <p:cNvPr id="629" name="Google Shape;629;p22"/>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22"/>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22"/>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22"/>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22"/>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22"/>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22"/>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22"/>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22"/>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22"/>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22"/>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22"/>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22"/>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22"/>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22"/>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644" name="Google Shape;644;p22"/>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645" name="Google Shape;645;p22"/>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46" name="Google Shape;646;p22"/>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47" name="Google Shape;647;p22"/>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48" name="Google Shape;648;p22"/>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49" name="Google Shape;649;p22"/>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650" name="Google Shape;650;p22"/>
          <p:cNvSpPr txBox="1">
            <a:spLocks noGrp="1"/>
          </p:cNvSpPr>
          <p:nvPr>
            <p:ph type="title" hasCustomPrompt="1"/>
          </p:nvPr>
        </p:nvSpPr>
        <p:spPr>
          <a:xfrm>
            <a:off x="720000" y="1143700"/>
            <a:ext cx="3330000" cy="795900"/>
          </a:xfrm>
          <a:prstGeom prst="rect">
            <a:avLst/>
          </a:prstGeom>
        </p:spPr>
        <p:txBody>
          <a:bodyPr spcFirstLastPara="1" wrap="square" lIns="0" tIns="0" rIns="0" bIns="0" anchor="ctr" anchorCtr="0">
            <a:noAutofit/>
          </a:bodyPr>
          <a:lstStyle>
            <a:lvl1pPr lvl="0" algn="ctr" rtl="0">
              <a:spcBef>
                <a:spcPts val="0"/>
              </a:spcBef>
              <a:spcAft>
                <a:spcPts val="0"/>
              </a:spcAft>
              <a:buSzPts val="12000"/>
              <a:buNone/>
              <a:defRPr sz="46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651" name="Google Shape;651;p22"/>
          <p:cNvSpPr txBox="1">
            <a:spLocks noGrp="1"/>
          </p:cNvSpPr>
          <p:nvPr>
            <p:ph type="title" idx="2" hasCustomPrompt="1"/>
          </p:nvPr>
        </p:nvSpPr>
        <p:spPr>
          <a:xfrm>
            <a:off x="720000" y="2946225"/>
            <a:ext cx="3330000" cy="795900"/>
          </a:xfrm>
          <a:prstGeom prst="rect">
            <a:avLst/>
          </a:prstGeom>
        </p:spPr>
        <p:txBody>
          <a:bodyPr spcFirstLastPara="1" wrap="square" lIns="0" tIns="0" rIns="0" bIns="0" anchor="ctr" anchorCtr="0">
            <a:noAutofit/>
          </a:bodyPr>
          <a:lstStyle>
            <a:lvl1pPr lvl="0" algn="ctr" rtl="0">
              <a:spcBef>
                <a:spcPts val="0"/>
              </a:spcBef>
              <a:spcAft>
                <a:spcPts val="0"/>
              </a:spcAft>
              <a:buSzPts val="12000"/>
              <a:buNone/>
              <a:defRPr sz="46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652" name="Google Shape;652;p22"/>
          <p:cNvSpPr txBox="1">
            <a:spLocks noGrp="1"/>
          </p:cNvSpPr>
          <p:nvPr>
            <p:ph type="title" idx="3" hasCustomPrompt="1"/>
          </p:nvPr>
        </p:nvSpPr>
        <p:spPr>
          <a:xfrm>
            <a:off x="5094000" y="2946225"/>
            <a:ext cx="3330000" cy="795900"/>
          </a:xfrm>
          <a:prstGeom prst="rect">
            <a:avLst/>
          </a:prstGeom>
        </p:spPr>
        <p:txBody>
          <a:bodyPr spcFirstLastPara="1" wrap="square" lIns="0" tIns="0" rIns="0" bIns="0" anchor="ctr" anchorCtr="0">
            <a:noAutofit/>
          </a:bodyPr>
          <a:lstStyle>
            <a:lvl1pPr lvl="0" algn="ctr" rtl="0">
              <a:spcBef>
                <a:spcPts val="0"/>
              </a:spcBef>
              <a:spcAft>
                <a:spcPts val="0"/>
              </a:spcAft>
              <a:buSzPts val="12000"/>
              <a:buNone/>
              <a:defRPr sz="46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653" name="Google Shape;653;p22"/>
          <p:cNvSpPr txBox="1">
            <a:spLocks noGrp="1"/>
          </p:cNvSpPr>
          <p:nvPr>
            <p:ph type="subTitle" idx="1"/>
          </p:nvPr>
        </p:nvSpPr>
        <p:spPr>
          <a:xfrm>
            <a:off x="720000" y="1939588"/>
            <a:ext cx="2939400" cy="410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654" name="Google Shape;654;p22"/>
          <p:cNvSpPr txBox="1">
            <a:spLocks noGrp="1"/>
          </p:cNvSpPr>
          <p:nvPr>
            <p:ph type="subTitle" idx="4"/>
          </p:nvPr>
        </p:nvSpPr>
        <p:spPr>
          <a:xfrm>
            <a:off x="720000" y="3742100"/>
            <a:ext cx="2939400" cy="410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655" name="Google Shape;655;p22"/>
          <p:cNvSpPr txBox="1">
            <a:spLocks noGrp="1"/>
          </p:cNvSpPr>
          <p:nvPr>
            <p:ph type="subTitle" idx="5"/>
          </p:nvPr>
        </p:nvSpPr>
        <p:spPr>
          <a:xfrm>
            <a:off x="5291700" y="3742125"/>
            <a:ext cx="31323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82"/>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txBox="1">
            <a:spLocks noGrp="1"/>
          </p:cNvSpPr>
          <p:nvPr>
            <p:ph type="title"/>
          </p:nvPr>
        </p:nvSpPr>
        <p:spPr>
          <a:xfrm>
            <a:off x="311700" y="2150850"/>
            <a:ext cx="8520600" cy="841800"/>
          </a:xfrm>
          <a:prstGeom prst="rect">
            <a:avLst/>
          </a:prstGeom>
        </p:spPr>
        <p:txBody>
          <a:bodyPr spcFirstLastPara="1" wrap="square" lIns="0" tIns="0" rIns="0" bIns="0"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3"/>
        <p:cNvGrpSpPr/>
        <p:nvPr/>
      </p:nvGrpSpPr>
      <p:grpSpPr>
        <a:xfrm>
          <a:off x="0" y="0"/>
          <a:ext cx="0" cy="0"/>
          <a:chOff x="0" y="0"/>
          <a:chExt cx="0" cy="0"/>
        </a:xfrm>
      </p:grpSpPr>
      <p:sp>
        <p:nvSpPr>
          <p:cNvPr id="54" name="Google Shape;54;p4"/>
          <p:cNvSpPr/>
          <p:nvPr/>
        </p:nvSpPr>
        <p:spPr>
          <a:xfrm>
            <a:off x="8740343" y="1780347"/>
            <a:ext cx="20479" cy="58449"/>
          </a:xfrm>
          <a:custGeom>
            <a:avLst/>
            <a:gdLst/>
            <a:ahLst/>
            <a:cxnLst/>
            <a:rect l="l" t="t" r="r" b="b"/>
            <a:pathLst>
              <a:path w="488" h="1403" extrusionOk="0">
                <a:moveTo>
                  <a:pt x="249" y="0"/>
                </a:moveTo>
                <a:cubicBezTo>
                  <a:pt x="193" y="0"/>
                  <a:pt x="139" y="35"/>
                  <a:pt x="118" y="90"/>
                </a:cubicBezTo>
                <a:cubicBezTo>
                  <a:pt x="73" y="190"/>
                  <a:pt x="46" y="289"/>
                  <a:pt x="28" y="397"/>
                </a:cubicBezTo>
                <a:cubicBezTo>
                  <a:pt x="19" y="442"/>
                  <a:pt x="1" y="496"/>
                  <a:pt x="19" y="541"/>
                </a:cubicBezTo>
                <a:cubicBezTo>
                  <a:pt x="19" y="559"/>
                  <a:pt x="28" y="568"/>
                  <a:pt x="37" y="586"/>
                </a:cubicBezTo>
                <a:cubicBezTo>
                  <a:pt x="64" y="595"/>
                  <a:pt x="145" y="613"/>
                  <a:pt x="145" y="622"/>
                </a:cubicBezTo>
                <a:cubicBezTo>
                  <a:pt x="145" y="631"/>
                  <a:pt x="100" y="649"/>
                  <a:pt x="73" y="658"/>
                </a:cubicBezTo>
                <a:cubicBezTo>
                  <a:pt x="37" y="667"/>
                  <a:pt x="46" y="685"/>
                  <a:pt x="46" y="694"/>
                </a:cubicBezTo>
                <a:cubicBezTo>
                  <a:pt x="37" y="902"/>
                  <a:pt x="46" y="1100"/>
                  <a:pt x="109" y="1307"/>
                </a:cubicBezTo>
                <a:cubicBezTo>
                  <a:pt x="118" y="1343"/>
                  <a:pt x="154" y="1379"/>
                  <a:pt x="190" y="1397"/>
                </a:cubicBezTo>
                <a:cubicBezTo>
                  <a:pt x="203" y="1401"/>
                  <a:pt x="215" y="1402"/>
                  <a:pt x="228" y="1402"/>
                </a:cubicBezTo>
                <a:cubicBezTo>
                  <a:pt x="289" y="1402"/>
                  <a:pt x="348" y="1367"/>
                  <a:pt x="371" y="1307"/>
                </a:cubicBezTo>
                <a:cubicBezTo>
                  <a:pt x="434" y="1109"/>
                  <a:pt x="443" y="902"/>
                  <a:pt x="443" y="703"/>
                </a:cubicBezTo>
                <a:cubicBezTo>
                  <a:pt x="443" y="685"/>
                  <a:pt x="452" y="676"/>
                  <a:pt x="416" y="658"/>
                </a:cubicBezTo>
                <a:cubicBezTo>
                  <a:pt x="389" y="649"/>
                  <a:pt x="344" y="640"/>
                  <a:pt x="344" y="622"/>
                </a:cubicBezTo>
                <a:cubicBezTo>
                  <a:pt x="344" y="613"/>
                  <a:pt x="425" y="595"/>
                  <a:pt x="443" y="586"/>
                </a:cubicBezTo>
                <a:cubicBezTo>
                  <a:pt x="461" y="577"/>
                  <a:pt x="470" y="559"/>
                  <a:pt x="470" y="550"/>
                </a:cubicBezTo>
                <a:cubicBezTo>
                  <a:pt x="488" y="496"/>
                  <a:pt x="470" y="451"/>
                  <a:pt x="461" y="397"/>
                </a:cubicBezTo>
                <a:cubicBezTo>
                  <a:pt x="443" y="298"/>
                  <a:pt x="416" y="190"/>
                  <a:pt x="380" y="90"/>
                </a:cubicBezTo>
                <a:cubicBezTo>
                  <a:pt x="362" y="54"/>
                  <a:pt x="335" y="27"/>
                  <a:pt x="298" y="9"/>
                </a:cubicBezTo>
                <a:cubicBezTo>
                  <a:pt x="282" y="3"/>
                  <a:pt x="266" y="0"/>
                  <a:pt x="2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 name="Google Shape;55;p4"/>
          <p:cNvGrpSpPr/>
          <p:nvPr/>
        </p:nvGrpSpPr>
        <p:grpSpPr>
          <a:xfrm>
            <a:off x="-1700" y="329"/>
            <a:ext cx="9147400" cy="5142843"/>
            <a:chOff x="238125" y="854700"/>
            <a:chExt cx="7142500" cy="4015650"/>
          </a:xfrm>
        </p:grpSpPr>
        <p:sp>
          <p:nvSpPr>
            <p:cNvPr id="56" name="Google Shape;56;p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 name="Google Shape;78;p4"/>
          <p:cNvSpPr txBox="1">
            <a:spLocks noGrp="1"/>
          </p:cNvSpPr>
          <p:nvPr>
            <p:ph type="title"/>
          </p:nvPr>
        </p:nvSpPr>
        <p:spPr>
          <a:xfrm>
            <a:off x="720000" y="540000"/>
            <a:ext cx="7704000" cy="3600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79" name="Google Shape;79;p4"/>
          <p:cNvSpPr txBox="1">
            <a:spLocks noGrp="1"/>
          </p:cNvSpPr>
          <p:nvPr>
            <p:ph type="body" idx="1"/>
          </p:nvPr>
        </p:nvSpPr>
        <p:spPr>
          <a:xfrm>
            <a:off x="720000" y="1246924"/>
            <a:ext cx="7704000" cy="3440100"/>
          </a:xfrm>
          <a:prstGeom prst="rect">
            <a:avLst/>
          </a:prstGeom>
        </p:spPr>
        <p:txBody>
          <a:bodyPr spcFirstLastPara="1" wrap="square" lIns="91425" tIns="91425" rIns="91425" bIns="91425" anchor="t" anchorCtr="0">
            <a:noAutofit/>
          </a:bodyPr>
          <a:lstStyle>
            <a:lvl1pPr marL="457200" lvl="0" indent="-304800" rtl="0">
              <a:lnSpc>
                <a:spcPct val="85000"/>
              </a:lnSpc>
              <a:spcBef>
                <a:spcPts val="0"/>
              </a:spcBef>
              <a:spcAft>
                <a:spcPts val="0"/>
              </a:spcAft>
              <a:buClr>
                <a:schemeClr val="dk1"/>
              </a:buClr>
              <a:buSzPts val="1200"/>
              <a:buChar char="●"/>
              <a:defRPr sz="1200"/>
            </a:lvl1pPr>
            <a:lvl2pPr marL="914400" lvl="1" indent="-304800" rtl="0">
              <a:spcBef>
                <a:spcPts val="5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31"/>
        <p:cNvGrpSpPr/>
        <p:nvPr/>
      </p:nvGrpSpPr>
      <p:grpSpPr>
        <a:xfrm>
          <a:off x="0" y="0"/>
          <a:ext cx="0" cy="0"/>
          <a:chOff x="0" y="0"/>
          <a:chExt cx="0" cy="0"/>
        </a:xfrm>
      </p:grpSpPr>
      <p:grpSp>
        <p:nvGrpSpPr>
          <p:cNvPr id="132" name="Google Shape;132;p6"/>
          <p:cNvGrpSpPr/>
          <p:nvPr/>
        </p:nvGrpSpPr>
        <p:grpSpPr>
          <a:xfrm>
            <a:off x="-174525" y="-22399"/>
            <a:ext cx="9487164" cy="5193049"/>
            <a:chOff x="-174525" y="-22399"/>
            <a:chExt cx="9487164" cy="5193049"/>
          </a:xfrm>
        </p:grpSpPr>
        <p:sp>
          <p:nvSpPr>
            <p:cNvPr id="133" name="Google Shape;133;p6"/>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4" name="Google Shape;134;p6"/>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135" name="Google Shape;135;p6"/>
            <p:cNvGrpSpPr/>
            <p:nvPr/>
          </p:nvGrpSpPr>
          <p:grpSpPr>
            <a:xfrm>
              <a:off x="263005" y="845117"/>
              <a:ext cx="3790149" cy="3960313"/>
              <a:chOff x="263005" y="845117"/>
              <a:chExt cx="3790149" cy="3960313"/>
            </a:xfrm>
          </p:grpSpPr>
          <p:sp>
            <p:nvSpPr>
              <p:cNvPr id="136" name="Google Shape;136;p6"/>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6"/>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6"/>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6"/>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6"/>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6"/>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6"/>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6"/>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6"/>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6"/>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6"/>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6"/>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6"/>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6"/>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6"/>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 name="Google Shape;151;p6"/>
            <p:cNvGrpSpPr/>
            <p:nvPr/>
          </p:nvGrpSpPr>
          <p:grpSpPr>
            <a:xfrm>
              <a:off x="5055305" y="845117"/>
              <a:ext cx="3790149" cy="3960313"/>
              <a:chOff x="263005" y="845117"/>
              <a:chExt cx="3790149" cy="3960313"/>
            </a:xfrm>
          </p:grpSpPr>
          <p:sp>
            <p:nvSpPr>
              <p:cNvPr id="152" name="Google Shape;152;p6"/>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6"/>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6"/>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6"/>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6"/>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6"/>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6"/>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6"/>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6"/>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6"/>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6"/>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6"/>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6"/>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6"/>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6"/>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67" name="Google Shape;167;p6"/>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168" name="Google Shape;168;p6"/>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69" name="Google Shape;169;p6"/>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0" name="Google Shape;170;p6"/>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1" name="Google Shape;171;p6"/>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2" name="Google Shape;172;p6"/>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173" name="Google Shape;173;p6"/>
          <p:cNvSpPr txBox="1">
            <a:spLocks noGrp="1"/>
          </p:cNvSpPr>
          <p:nvPr>
            <p:ph type="title"/>
          </p:nvPr>
        </p:nvSpPr>
        <p:spPr>
          <a:xfrm>
            <a:off x="720000" y="540000"/>
            <a:ext cx="3378600" cy="1017000"/>
          </a:xfrm>
          <a:prstGeom prst="rect">
            <a:avLst/>
          </a:prstGeom>
        </p:spPr>
        <p:txBody>
          <a:bodyPr spcFirstLastPara="1" wrap="square" lIns="0" tIns="0" rIns="0" bIns="0" anchor="t" anchorCtr="0">
            <a:noAutofit/>
          </a:bodyPr>
          <a:lstStyle>
            <a:lvl1pPr lvl="0">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74" name="Google Shape;174;p6"/>
          <p:cNvSpPr txBox="1">
            <a:spLocks noGrp="1"/>
          </p:cNvSpPr>
          <p:nvPr>
            <p:ph type="body" idx="1"/>
          </p:nvPr>
        </p:nvSpPr>
        <p:spPr>
          <a:xfrm>
            <a:off x="470700" y="3119125"/>
            <a:ext cx="3378600" cy="12858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175" name="Google Shape;175;p6"/>
          <p:cNvSpPr txBox="1">
            <a:spLocks noGrp="1"/>
          </p:cNvSpPr>
          <p:nvPr>
            <p:ph type="body" idx="2"/>
          </p:nvPr>
        </p:nvSpPr>
        <p:spPr>
          <a:xfrm>
            <a:off x="5368500" y="3105175"/>
            <a:ext cx="3177000" cy="12858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176" name="Google Shape;176;p6"/>
          <p:cNvSpPr txBox="1">
            <a:spLocks noGrp="1"/>
          </p:cNvSpPr>
          <p:nvPr>
            <p:ph type="subTitle" idx="3"/>
          </p:nvPr>
        </p:nvSpPr>
        <p:spPr>
          <a:xfrm>
            <a:off x="906900" y="2586400"/>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77" name="Google Shape;177;p6"/>
          <p:cNvSpPr txBox="1">
            <a:spLocks noGrp="1"/>
          </p:cNvSpPr>
          <p:nvPr>
            <p:ph type="subTitle" idx="4"/>
          </p:nvPr>
        </p:nvSpPr>
        <p:spPr>
          <a:xfrm>
            <a:off x="5703900" y="2572450"/>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Text 1">
  <p:cSld name="CUSTOM_4">
    <p:spTree>
      <p:nvGrpSpPr>
        <p:cNvPr id="1" name="Shape 227"/>
        <p:cNvGrpSpPr/>
        <p:nvPr/>
      </p:nvGrpSpPr>
      <p:grpSpPr>
        <a:xfrm>
          <a:off x="0" y="0"/>
          <a:ext cx="0" cy="0"/>
          <a:chOff x="0" y="0"/>
          <a:chExt cx="0" cy="0"/>
        </a:xfrm>
      </p:grpSpPr>
      <p:grpSp>
        <p:nvGrpSpPr>
          <p:cNvPr id="228" name="Google Shape;228;p8"/>
          <p:cNvGrpSpPr/>
          <p:nvPr/>
        </p:nvGrpSpPr>
        <p:grpSpPr>
          <a:xfrm>
            <a:off x="-1700" y="329"/>
            <a:ext cx="9147400" cy="5142843"/>
            <a:chOff x="238125" y="854700"/>
            <a:chExt cx="7142500" cy="4015650"/>
          </a:xfrm>
        </p:grpSpPr>
        <p:sp>
          <p:nvSpPr>
            <p:cNvPr id="229" name="Google Shape;229;p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8"/>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8"/>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8"/>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1" name="Google Shape;251;p8"/>
          <p:cNvSpPr txBox="1">
            <a:spLocks noGrp="1"/>
          </p:cNvSpPr>
          <p:nvPr>
            <p:ph type="title"/>
          </p:nvPr>
        </p:nvSpPr>
        <p:spPr>
          <a:xfrm>
            <a:off x="5314275" y="982000"/>
            <a:ext cx="3109500" cy="13386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52" name="Google Shape;252;p8"/>
          <p:cNvSpPr txBox="1">
            <a:spLocks noGrp="1"/>
          </p:cNvSpPr>
          <p:nvPr>
            <p:ph type="subTitle" idx="1"/>
          </p:nvPr>
        </p:nvSpPr>
        <p:spPr>
          <a:xfrm>
            <a:off x="6241125" y="2642075"/>
            <a:ext cx="2182800" cy="143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9"/>
        <p:cNvGrpSpPr/>
        <p:nvPr/>
      </p:nvGrpSpPr>
      <p:grpSpPr>
        <a:xfrm>
          <a:off x="0" y="0"/>
          <a:ext cx="0" cy="0"/>
          <a:chOff x="0" y="0"/>
          <a:chExt cx="0" cy="0"/>
        </a:xfrm>
      </p:grpSpPr>
      <p:grpSp>
        <p:nvGrpSpPr>
          <p:cNvPr id="340" name="Google Shape;340;p13"/>
          <p:cNvGrpSpPr/>
          <p:nvPr/>
        </p:nvGrpSpPr>
        <p:grpSpPr>
          <a:xfrm>
            <a:off x="-1700" y="329"/>
            <a:ext cx="9147400" cy="5142843"/>
            <a:chOff x="238125" y="854700"/>
            <a:chExt cx="7142500" cy="4015650"/>
          </a:xfrm>
        </p:grpSpPr>
        <p:sp>
          <p:nvSpPr>
            <p:cNvPr id="341" name="Google Shape;341;p13"/>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3"/>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3"/>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3"/>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3"/>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3"/>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3"/>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3"/>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3"/>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3"/>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3"/>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3"/>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3"/>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3"/>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3"/>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3"/>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3"/>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13"/>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3"/>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0" name="Google Shape;360;p13"/>
          <p:cNvSpPr txBox="1">
            <a:spLocks noGrp="1"/>
          </p:cNvSpPr>
          <p:nvPr>
            <p:ph type="title"/>
          </p:nvPr>
        </p:nvSpPr>
        <p:spPr>
          <a:xfrm>
            <a:off x="1061575" y="1371025"/>
            <a:ext cx="2808000" cy="755700"/>
          </a:xfrm>
          <a:prstGeom prst="rect">
            <a:avLst/>
          </a:prstGeom>
        </p:spPr>
        <p:txBody>
          <a:bodyPr spcFirstLastPara="1" wrap="square" lIns="0" tIns="0" rIns="0" bIns="0" anchor="ctr" anchorCtr="0">
            <a:noAutofit/>
          </a:bodyPr>
          <a:lstStyle>
            <a:lvl1pPr lvl="0" algn="ctr" rtl="0">
              <a:spcBef>
                <a:spcPts val="0"/>
              </a:spcBef>
              <a:spcAft>
                <a:spcPts val="0"/>
              </a:spcAft>
              <a:buSzPts val="2400"/>
              <a:buNone/>
              <a:defRPr sz="6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61" name="Google Shape;361;p13"/>
          <p:cNvSpPr txBox="1">
            <a:spLocks noGrp="1"/>
          </p:cNvSpPr>
          <p:nvPr>
            <p:ph type="body" idx="1"/>
          </p:nvPr>
        </p:nvSpPr>
        <p:spPr>
          <a:xfrm>
            <a:off x="1061575" y="2618975"/>
            <a:ext cx="2808000" cy="1153500"/>
          </a:xfrm>
          <a:prstGeom prst="rect">
            <a:avLst/>
          </a:prstGeom>
        </p:spPr>
        <p:txBody>
          <a:bodyPr spcFirstLastPara="1" wrap="square" lIns="91425" tIns="91425" rIns="91425" bIns="91425" anchor="t" anchorCtr="0">
            <a:noAutofit/>
          </a:bodyPr>
          <a:lstStyle>
            <a:lvl1pPr marL="457200" lvl="0" indent="-304800" algn="ctr" rtl="0">
              <a:spcBef>
                <a:spcPts val="0"/>
              </a:spcBef>
              <a:spcAft>
                <a:spcPts val="0"/>
              </a:spcAft>
              <a:buSzPts val="1200"/>
              <a:buChar char="●"/>
              <a:defRPr sz="16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cxnSp>
        <p:nvCxnSpPr>
          <p:cNvPr id="362" name="Google Shape;362;p13"/>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363" name="Google Shape;363;p13"/>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CUSTOM">
    <p:spTree>
      <p:nvGrpSpPr>
        <p:cNvPr id="1" name="Shape 364"/>
        <p:cNvGrpSpPr/>
        <p:nvPr/>
      </p:nvGrpSpPr>
      <p:grpSpPr>
        <a:xfrm>
          <a:off x="0" y="0"/>
          <a:ext cx="0" cy="0"/>
          <a:chOff x="0" y="0"/>
          <a:chExt cx="0" cy="0"/>
        </a:xfrm>
      </p:grpSpPr>
      <p:grpSp>
        <p:nvGrpSpPr>
          <p:cNvPr id="365" name="Google Shape;365;p14"/>
          <p:cNvGrpSpPr/>
          <p:nvPr/>
        </p:nvGrpSpPr>
        <p:grpSpPr>
          <a:xfrm>
            <a:off x="-1700" y="329"/>
            <a:ext cx="9147400" cy="5142843"/>
            <a:chOff x="238125" y="854700"/>
            <a:chExt cx="7142500" cy="4015650"/>
          </a:xfrm>
        </p:grpSpPr>
        <p:sp>
          <p:nvSpPr>
            <p:cNvPr id="366" name="Google Shape;366;p1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 name="Google Shape;388;p14"/>
          <p:cNvSpPr txBox="1">
            <a:spLocks noGrp="1"/>
          </p:cNvSpPr>
          <p:nvPr>
            <p:ph type="subTitle" idx="1"/>
          </p:nvPr>
        </p:nvSpPr>
        <p:spPr>
          <a:xfrm>
            <a:off x="3983700" y="1758177"/>
            <a:ext cx="4440300" cy="972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89" name="Google Shape;389;p14"/>
          <p:cNvSpPr txBox="1">
            <a:spLocks noGrp="1"/>
          </p:cNvSpPr>
          <p:nvPr>
            <p:ph type="ctrTitle"/>
          </p:nvPr>
        </p:nvSpPr>
        <p:spPr>
          <a:xfrm>
            <a:off x="5875800" y="2837502"/>
            <a:ext cx="2548200" cy="461700"/>
          </a:xfrm>
          <a:prstGeom prst="rect">
            <a:avLst/>
          </a:prstGeom>
        </p:spPr>
        <p:txBody>
          <a:bodyPr spcFirstLastPara="1" wrap="square" lIns="0" tIns="0" rIns="0" bIns="0" anchor="ctr" anchorCtr="0">
            <a:noAutofit/>
          </a:bodyPr>
          <a:lstStyle>
            <a:lvl1pPr lvl="0" algn="r" rtl="0">
              <a:spcBef>
                <a:spcPts val="0"/>
              </a:spcBef>
              <a:spcAft>
                <a:spcPts val="0"/>
              </a:spcAft>
              <a:buSzPts val="5200"/>
              <a:buNone/>
              <a:defRPr sz="1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grpSp>
        <p:nvGrpSpPr>
          <p:cNvPr id="390" name="Google Shape;390;p14"/>
          <p:cNvGrpSpPr/>
          <p:nvPr/>
        </p:nvGrpSpPr>
        <p:grpSpPr>
          <a:xfrm>
            <a:off x="7673759" y="-287513"/>
            <a:ext cx="788762" cy="861588"/>
            <a:chOff x="7673759" y="-287513"/>
            <a:chExt cx="788762" cy="861588"/>
          </a:xfrm>
        </p:grpSpPr>
        <p:grpSp>
          <p:nvGrpSpPr>
            <p:cNvPr id="391" name="Google Shape;391;p14"/>
            <p:cNvGrpSpPr/>
            <p:nvPr/>
          </p:nvGrpSpPr>
          <p:grpSpPr>
            <a:xfrm rot="350572">
              <a:off x="7712287" y="-253348"/>
              <a:ext cx="711705" cy="793257"/>
              <a:chOff x="6554696" y="509501"/>
              <a:chExt cx="711709" cy="793261"/>
            </a:xfrm>
          </p:grpSpPr>
          <p:sp>
            <p:nvSpPr>
              <p:cNvPr id="392" name="Google Shape;392;p14"/>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4"/>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4" name="Google Shape;394;p14"/>
            <p:cNvSpPr/>
            <p:nvPr/>
          </p:nvSpPr>
          <p:spPr>
            <a:xfrm rot="442426">
              <a:off x="8229710" y="-161880"/>
              <a:ext cx="102851" cy="551273"/>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5"/>
        <p:cNvGrpSpPr/>
        <p:nvPr/>
      </p:nvGrpSpPr>
      <p:grpSpPr>
        <a:xfrm>
          <a:off x="0" y="0"/>
          <a:ext cx="0" cy="0"/>
          <a:chOff x="0" y="0"/>
          <a:chExt cx="0" cy="0"/>
        </a:xfrm>
      </p:grpSpPr>
      <p:grpSp>
        <p:nvGrpSpPr>
          <p:cNvPr id="396" name="Google Shape;396;p15"/>
          <p:cNvGrpSpPr/>
          <p:nvPr/>
        </p:nvGrpSpPr>
        <p:grpSpPr>
          <a:xfrm>
            <a:off x="-1700" y="329"/>
            <a:ext cx="9147400" cy="5142843"/>
            <a:chOff x="238125" y="854700"/>
            <a:chExt cx="7142500" cy="4015650"/>
          </a:xfrm>
        </p:grpSpPr>
        <p:sp>
          <p:nvSpPr>
            <p:cNvPr id="397" name="Google Shape;397;p15"/>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5"/>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5"/>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5"/>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5"/>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5"/>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5"/>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5"/>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5"/>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5"/>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5"/>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5"/>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5"/>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5"/>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5"/>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5"/>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5"/>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5"/>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5"/>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16" name="Google Shape;416;p15"/>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417" name="Google Shape;417;p15"/>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5"/>
          <p:cNvSpPr txBox="1">
            <a:spLocks noGrp="1"/>
          </p:cNvSpPr>
          <p:nvPr>
            <p:ph type="title"/>
          </p:nvPr>
        </p:nvSpPr>
        <p:spPr>
          <a:xfrm>
            <a:off x="720000" y="1484450"/>
            <a:ext cx="3519300" cy="1679700"/>
          </a:xfrm>
          <a:prstGeom prst="rect">
            <a:avLst/>
          </a:prstGeom>
        </p:spPr>
        <p:txBody>
          <a:bodyPr spcFirstLastPara="1" wrap="square" lIns="0" tIns="0" rIns="0" bIns="0" anchor="ctr" anchorCtr="0">
            <a:noAutofit/>
          </a:bodyPr>
          <a:lstStyle>
            <a:lvl1pPr lvl="0">
              <a:spcBef>
                <a:spcPts val="0"/>
              </a:spcBef>
              <a:spcAft>
                <a:spcPts val="0"/>
              </a:spcAft>
              <a:buSzPts val="4800"/>
              <a:buNone/>
              <a:defRPr sz="55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9" name="Google Shape;419;p15"/>
          <p:cNvSpPr txBox="1">
            <a:spLocks noGrp="1"/>
          </p:cNvSpPr>
          <p:nvPr>
            <p:ph type="subTitle" idx="1"/>
          </p:nvPr>
        </p:nvSpPr>
        <p:spPr>
          <a:xfrm rot="684086">
            <a:off x="5795182" y="1704721"/>
            <a:ext cx="1878775" cy="1788169"/>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71"/>
        <p:cNvGrpSpPr/>
        <p:nvPr/>
      </p:nvGrpSpPr>
      <p:grpSpPr>
        <a:xfrm>
          <a:off x="0" y="0"/>
          <a:ext cx="0" cy="0"/>
          <a:chOff x="0" y="0"/>
          <a:chExt cx="0" cy="0"/>
        </a:xfrm>
      </p:grpSpPr>
      <p:grpSp>
        <p:nvGrpSpPr>
          <p:cNvPr id="472" name="Google Shape;472;p17"/>
          <p:cNvGrpSpPr/>
          <p:nvPr/>
        </p:nvGrpSpPr>
        <p:grpSpPr>
          <a:xfrm>
            <a:off x="-1700" y="329"/>
            <a:ext cx="9147400" cy="5142843"/>
            <a:chOff x="238125" y="854700"/>
            <a:chExt cx="7142500" cy="4015650"/>
          </a:xfrm>
        </p:grpSpPr>
        <p:sp>
          <p:nvSpPr>
            <p:cNvPr id="473" name="Google Shape;473;p17"/>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7"/>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7"/>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7"/>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7"/>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7"/>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7"/>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7"/>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7"/>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7"/>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7"/>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7"/>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7"/>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7"/>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7"/>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7"/>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7"/>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7"/>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7"/>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7"/>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7"/>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7"/>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5" name="Google Shape;495;p17"/>
          <p:cNvSpPr txBox="1">
            <a:spLocks noGrp="1"/>
          </p:cNvSpPr>
          <p:nvPr>
            <p:ph type="subTitle" idx="1"/>
          </p:nvPr>
        </p:nvSpPr>
        <p:spPr>
          <a:xfrm>
            <a:off x="3117150" y="3648238"/>
            <a:ext cx="2909700" cy="904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0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96" name="Google Shape;496;p17"/>
          <p:cNvSpPr txBox="1">
            <a:spLocks noGrp="1"/>
          </p:cNvSpPr>
          <p:nvPr>
            <p:ph type="title"/>
          </p:nvPr>
        </p:nvSpPr>
        <p:spPr>
          <a:xfrm>
            <a:off x="1918650" y="1613838"/>
            <a:ext cx="5306700" cy="1482300"/>
          </a:xfrm>
          <a:prstGeom prst="rect">
            <a:avLst/>
          </a:prstGeom>
        </p:spPr>
        <p:txBody>
          <a:bodyPr spcFirstLastPara="1" wrap="square" lIns="0" tIns="0" rIns="0" bIns="0" anchor="ctr" anchorCtr="0">
            <a:noAutofit/>
          </a:bodyPr>
          <a:lstStyle>
            <a:lvl1pPr lvl="0" algn="ctr" rtl="0">
              <a:lnSpc>
                <a:spcPct val="90000"/>
              </a:lnSpc>
              <a:spcBef>
                <a:spcPts val="0"/>
              </a:spcBef>
              <a:spcAft>
                <a:spcPts val="0"/>
              </a:spcAft>
              <a:buSzPts val="4200"/>
              <a:buNone/>
              <a:defRPr sz="60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497" name="Google Shape;497;p17"/>
          <p:cNvSpPr txBox="1">
            <a:spLocks noGrp="1"/>
          </p:cNvSpPr>
          <p:nvPr>
            <p:ph type="title" idx="2" hasCustomPrompt="1"/>
          </p:nvPr>
        </p:nvSpPr>
        <p:spPr>
          <a:xfrm>
            <a:off x="3843750" y="591063"/>
            <a:ext cx="1456500" cy="675600"/>
          </a:xfrm>
          <a:prstGeom prst="rect">
            <a:avLst/>
          </a:prstGeom>
        </p:spPr>
        <p:txBody>
          <a:bodyPr spcFirstLastPara="1" wrap="square" lIns="0" tIns="0" rIns="0" bIns="0"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grpSp>
        <p:nvGrpSpPr>
          <p:cNvPr id="498" name="Google Shape;498;p17"/>
          <p:cNvGrpSpPr/>
          <p:nvPr/>
        </p:nvGrpSpPr>
        <p:grpSpPr>
          <a:xfrm rot="-697126" flipH="1">
            <a:off x="569287" y="-351303"/>
            <a:ext cx="1305393" cy="1346461"/>
            <a:chOff x="1492000" y="427450"/>
            <a:chExt cx="1188000" cy="1225375"/>
          </a:xfrm>
        </p:grpSpPr>
        <p:sp>
          <p:nvSpPr>
            <p:cNvPr id="499" name="Google Shape;499;p17"/>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7"/>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7"/>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7"/>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7"/>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7"/>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7"/>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7"/>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7"/>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7"/>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7"/>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6" Type="http://schemas.openxmlformats.org/officeDocument/2006/relationships/theme" Target="../theme/theme1.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72700"/>
          </a:xfrm>
          <a:prstGeom prst="rect">
            <a:avLst/>
          </a:prstGeom>
          <a:noFill/>
          <a:ln>
            <a:noFill/>
          </a:ln>
        </p:spPr>
        <p:txBody>
          <a:bodyPr spcFirstLastPara="1" wrap="square" lIns="0" tIns="0" rIns="0" bIns="0" anchor="t" anchorCtr="0">
            <a:noAutofit/>
          </a:bodyPr>
          <a:lstStyle>
            <a:lvl1pPr lvl="0">
              <a:spcBef>
                <a:spcPts val="0"/>
              </a:spcBef>
              <a:spcAft>
                <a:spcPts val="0"/>
              </a:spcAft>
              <a:buClr>
                <a:schemeClr val="dk1"/>
              </a:buClr>
              <a:buSzPts val="3000"/>
              <a:buFont typeface="Itim"/>
              <a:buNone/>
              <a:defRPr sz="3000" b="1">
                <a:solidFill>
                  <a:schemeClr val="dk1"/>
                </a:solidFill>
                <a:latin typeface="Itim"/>
                <a:ea typeface="Itim"/>
                <a:cs typeface="Itim"/>
                <a:sym typeface="Itim"/>
              </a:defRPr>
            </a:lvl1pPr>
            <a:lvl2pPr lvl="1">
              <a:spcBef>
                <a:spcPts val="0"/>
              </a:spcBef>
              <a:spcAft>
                <a:spcPts val="0"/>
              </a:spcAft>
              <a:buClr>
                <a:schemeClr val="dk1"/>
              </a:buClr>
              <a:buSzPts val="2800"/>
              <a:buFont typeface="Itim"/>
              <a:buNone/>
              <a:defRPr sz="2800" b="1">
                <a:solidFill>
                  <a:schemeClr val="dk1"/>
                </a:solidFill>
                <a:latin typeface="Itim"/>
                <a:ea typeface="Itim"/>
                <a:cs typeface="Itim"/>
                <a:sym typeface="Itim"/>
              </a:defRPr>
            </a:lvl2pPr>
            <a:lvl3pPr lvl="2">
              <a:spcBef>
                <a:spcPts val="0"/>
              </a:spcBef>
              <a:spcAft>
                <a:spcPts val="0"/>
              </a:spcAft>
              <a:buClr>
                <a:schemeClr val="dk1"/>
              </a:buClr>
              <a:buSzPts val="2800"/>
              <a:buFont typeface="Itim"/>
              <a:buNone/>
              <a:defRPr sz="2800" b="1">
                <a:solidFill>
                  <a:schemeClr val="dk1"/>
                </a:solidFill>
                <a:latin typeface="Itim"/>
                <a:ea typeface="Itim"/>
                <a:cs typeface="Itim"/>
                <a:sym typeface="Itim"/>
              </a:defRPr>
            </a:lvl3pPr>
            <a:lvl4pPr lvl="3">
              <a:spcBef>
                <a:spcPts val="0"/>
              </a:spcBef>
              <a:spcAft>
                <a:spcPts val="0"/>
              </a:spcAft>
              <a:buClr>
                <a:schemeClr val="dk1"/>
              </a:buClr>
              <a:buSzPts val="2800"/>
              <a:buFont typeface="Itim"/>
              <a:buNone/>
              <a:defRPr sz="2800" b="1">
                <a:solidFill>
                  <a:schemeClr val="dk1"/>
                </a:solidFill>
                <a:latin typeface="Itim"/>
                <a:ea typeface="Itim"/>
                <a:cs typeface="Itim"/>
                <a:sym typeface="Itim"/>
              </a:defRPr>
            </a:lvl4pPr>
            <a:lvl5pPr lvl="4">
              <a:spcBef>
                <a:spcPts val="0"/>
              </a:spcBef>
              <a:spcAft>
                <a:spcPts val="0"/>
              </a:spcAft>
              <a:buClr>
                <a:schemeClr val="dk1"/>
              </a:buClr>
              <a:buSzPts val="2800"/>
              <a:buFont typeface="Itim"/>
              <a:buNone/>
              <a:defRPr sz="2800" b="1">
                <a:solidFill>
                  <a:schemeClr val="dk1"/>
                </a:solidFill>
                <a:latin typeface="Itim"/>
                <a:ea typeface="Itim"/>
                <a:cs typeface="Itim"/>
                <a:sym typeface="Itim"/>
              </a:defRPr>
            </a:lvl5pPr>
            <a:lvl6pPr lvl="5">
              <a:spcBef>
                <a:spcPts val="0"/>
              </a:spcBef>
              <a:spcAft>
                <a:spcPts val="0"/>
              </a:spcAft>
              <a:buClr>
                <a:schemeClr val="dk1"/>
              </a:buClr>
              <a:buSzPts val="2800"/>
              <a:buFont typeface="Itim"/>
              <a:buNone/>
              <a:defRPr sz="2800" b="1">
                <a:solidFill>
                  <a:schemeClr val="dk1"/>
                </a:solidFill>
                <a:latin typeface="Itim"/>
                <a:ea typeface="Itim"/>
                <a:cs typeface="Itim"/>
                <a:sym typeface="Itim"/>
              </a:defRPr>
            </a:lvl6pPr>
            <a:lvl7pPr lvl="6">
              <a:spcBef>
                <a:spcPts val="0"/>
              </a:spcBef>
              <a:spcAft>
                <a:spcPts val="0"/>
              </a:spcAft>
              <a:buClr>
                <a:schemeClr val="dk1"/>
              </a:buClr>
              <a:buSzPts val="2800"/>
              <a:buFont typeface="Itim"/>
              <a:buNone/>
              <a:defRPr sz="2800" b="1">
                <a:solidFill>
                  <a:schemeClr val="dk1"/>
                </a:solidFill>
                <a:latin typeface="Itim"/>
                <a:ea typeface="Itim"/>
                <a:cs typeface="Itim"/>
                <a:sym typeface="Itim"/>
              </a:defRPr>
            </a:lvl7pPr>
            <a:lvl8pPr lvl="7">
              <a:spcBef>
                <a:spcPts val="0"/>
              </a:spcBef>
              <a:spcAft>
                <a:spcPts val="0"/>
              </a:spcAft>
              <a:buClr>
                <a:schemeClr val="dk1"/>
              </a:buClr>
              <a:buSzPts val="2800"/>
              <a:buFont typeface="Itim"/>
              <a:buNone/>
              <a:defRPr sz="2800" b="1">
                <a:solidFill>
                  <a:schemeClr val="dk1"/>
                </a:solidFill>
                <a:latin typeface="Itim"/>
                <a:ea typeface="Itim"/>
                <a:cs typeface="Itim"/>
                <a:sym typeface="Itim"/>
              </a:defRPr>
            </a:lvl8pPr>
            <a:lvl9pPr lvl="8">
              <a:spcBef>
                <a:spcPts val="0"/>
              </a:spcBef>
              <a:spcAft>
                <a:spcPts val="0"/>
              </a:spcAft>
              <a:buClr>
                <a:schemeClr val="dk1"/>
              </a:buClr>
              <a:buSzPts val="2800"/>
              <a:buFont typeface="Itim"/>
              <a:buNone/>
              <a:defRPr sz="2800" b="1">
                <a:solidFill>
                  <a:schemeClr val="dk1"/>
                </a:solidFill>
                <a:latin typeface="Itim"/>
                <a:ea typeface="Itim"/>
                <a:cs typeface="Itim"/>
                <a:sym typeface="Itim"/>
              </a:defRPr>
            </a:lvl9pPr>
          </a:lstStyle>
          <a:p>
            <a:endParaRPr/>
          </a:p>
        </p:txBody>
      </p:sp>
      <p:sp>
        <p:nvSpPr>
          <p:cNvPr id="7" name="Google Shape;7;p1"/>
          <p:cNvSpPr txBox="1">
            <a:spLocks noGrp="1"/>
          </p:cNvSpPr>
          <p:nvPr>
            <p:ph type="body" idx="1"/>
          </p:nvPr>
        </p:nvSpPr>
        <p:spPr>
          <a:xfrm>
            <a:off x="720000" y="1187100"/>
            <a:ext cx="7704000" cy="3416400"/>
          </a:xfrm>
          <a:prstGeom prst="rect">
            <a:avLst/>
          </a:prstGeom>
          <a:noFill/>
          <a:ln>
            <a:noFill/>
          </a:ln>
        </p:spPr>
        <p:txBody>
          <a:bodyPr spcFirstLastPara="1" wrap="square" lIns="91425" tIns="91425" rIns="91425" bIns="91425" anchor="t" anchorCtr="0">
            <a:noAutofit/>
          </a:bodyPr>
          <a:lstStyle>
            <a:lvl1pPr marL="457200" lvl="0" indent="-330200">
              <a:lnSpc>
                <a:spcPct val="115000"/>
              </a:lnSpc>
              <a:spcBef>
                <a:spcPts val="0"/>
              </a:spcBef>
              <a:spcAft>
                <a:spcPts val="0"/>
              </a:spcAft>
              <a:buClr>
                <a:schemeClr val="dk2"/>
              </a:buClr>
              <a:buSzPts val="1600"/>
              <a:buFont typeface="Muli"/>
              <a:buChar char="●"/>
              <a:defRPr sz="1600">
                <a:solidFill>
                  <a:schemeClr val="dk2"/>
                </a:solidFill>
                <a:latin typeface="Muli"/>
                <a:ea typeface="Muli"/>
                <a:cs typeface="Muli"/>
                <a:sym typeface="Muli"/>
              </a:defRPr>
            </a:lvl1pPr>
            <a:lvl2pPr marL="914400" lvl="1"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2pPr>
            <a:lvl3pPr marL="1371600" lvl="2"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3pPr>
            <a:lvl4pPr marL="1828800" lvl="3"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4pPr>
            <a:lvl5pPr marL="2286000" lvl="4"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5pPr>
            <a:lvl6pPr marL="2743200" lvl="5"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6pPr>
            <a:lvl7pPr marL="3200400" lvl="6"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7pPr>
            <a:lvl8pPr marL="3657600" lvl="7"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8pPr>
            <a:lvl9pPr marL="4114800" lvl="8" indent="-330200">
              <a:lnSpc>
                <a:spcPct val="115000"/>
              </a:lnSpc>
              <a:spcBef>
                <a:spcPts val="1600"/>
              </a:spcBef>
              <a:spcAft>
                <a:spcPts val="1600"/>
              </a:spcAft>
              <a:buClr>
                <a:schemeClr val="dk2"/>
              </a:buClr>
              <a:buSzPts val="1600"/>
              <a:buFont typeface="Muli"/>
              <a:buChar char="■"/>
              <a:defRPr sz="1600">
                <a:solidFill>
                  <a:schemeClr val="dk2"/>
                </a:solidFill>
                <a:latin typeface="Muli"/>
                <a:ea typeface="Muli"/>
                <a:cs typeface="Muli"/>
                <a:sym typeface="Mul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4" r:id="rId5"/>
    <p:sldLayoutId id="2147483659" r:id="rId6"/>
    <p:sldLayoutId id="2147483660" r:id="rId7"/>
    <p:sldLayoutId id="2147483661" r:id="rId8"/>
    <p:sldLayoutId id="2147483663" r:id="rId9"/>
    <p:sldLayoutId id="2147483664" r:id="rId10"/>
    <p:sldLayoutId id="2147483665" r:id="rId11"/>
    <p:sldLayoutId id="2147483666" r:id="rId12"/>
    <p:sldLayoutId id="2147483667" r:id="rId13"/>
    <p:sldLayoutId id="2147483668" r:id="rId14"/>
    <p:sldLayoutId id="2147483672"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10.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11.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4.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1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8.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13.xml" /></Relationships>
</file>

<file path=ppt/slides/_rels/slide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2.xml" /><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8" Type="http://schemas.openxmlformats.org/officeDocument/2006/relationships/image" Target="../media/image5.jpeg" /><Relationship Id="rId13" Type="http://schemas.openxmlformats.org/officeDocument/2006/relationships/hyperlink" Target="https://shkolaveka.ru/product/russkiy-yazyk-1klass-uchebnik-009292/" TargetMode="External" /><Relationship Id="rId18" Type="http://schemas.openxmlformats.org/officeDocument/2006/relationships/hyperlink" Target="https://shkolaveka.ru/product/muzyka-1-klass-uchebnik-427960/" TargetMode="External" /><Relationship Id="rId3" Type="http://schemas.openxmlformats.org/officeDocument/2006/relationships/image" Target="../media/image2.jpeg" /><Relationship Id="rId7" Type="http://schemas.openxmlformats.org/officeDocument/2006/relationships/image" Target="../media/image4.jpeg" /><Relationship Id="rId12" Type="http://schemas.openxmlformats.org/officeDocument/2006/relationships/image" Target="../media/image7.jpeg" /><Relationship Id="rId17" Type="http://schemas.openxmlformats.org/officeDocument/2006/relationships/image" Target="../media/image10.jpeg" /><Relationship Id="rId2" Type="http://schemas.openxmlformats.org/officeDocument/2006/relationships/hyperlink" Target="https://shkolaveka.ru/product/okrugayushchiy-mir-2-klass-uchebnik-v-2-h-chastyah-ch-1-428507/" TargetMode="External" /><Relationship Id="rId16" Type="http://schemas.openxmlformats.org/officeDocument/2006/relationships/hyperlink" Target="https://shkolaveka.ru/product/fizicheskaya-kultura-1-2-klassy-uchebnik/" TargetMode="External" /><Relationship Id="rId1" Type="http://schemas.openxmlformats.org/officeDocument/2006/relationships/slideLayout" Target="../slideLayouts/slideLayout3.xml" /><Relationship Id="rId6" Type="http://schemas.openxmlformats.org/officeDocument/2006/relationships/hyperlink" Target="https://shkolaveka.ru/product/matematika-2-klass-uchebnik-chast-2-427987/" TargetMode="External" /><Relationship Id="rId11" Type="http://schemas.openxmlformats.org/officeDocument/2006/relationships/hyperlink" Target="https://shkolaveka.ru/product/literaturnoe-chtenie-1klass-uchebnik/" TargetMode="External" /><Relationship Id="rId5" Type="http://schemas.openxmlformats.org/officeDocument/2006/relationships/image" Target="../media/image3.jpeg" /><Relationship Id="rId15" Type="http://schemas.openxmlformats.org/officeDocument/2006/relationships/image" Target="../media/image9.jpeg" /><Relationship Id="rId10" Type="http://schemas.openxmlformats.org/officeDocument/2006/relationships/image" Target="../media/image6.jpeg" /><Relationship Id="rId19" Type="http://schemas.openxmlformats.org/officeDocument/2006/relationships/image" Target="../media/image11.jpeg" /><Relationship Id="rId4" Type="http://schemas.openxmlformats.org/officeDocument/2006/relationships/hyperlink" Target="https://shkolaveka.ru/product/tehnologiya-1klass-uchebnik-429049/" TargetMode="External" /><Relationship Id="rId9" Type="http://schemas.openxmlformats.org/officeDocument/2006/relationships/hyperlink" Target="https://shkolaveka.ru/product/matematika-1klass-uchebnik-chast-2-428752/" TargetMode="External" /><Relationship Id="rId14" Type="http://schemas.openxmlformats.org/officeDocument/2006/relationships/image" Target="../media/image8.jpeg"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9.xml" /></Relationships>
</file>

<file path=ppt/slides/_rels/slide7.xml.rels><?xml version="1.0" encoding="UTF-8" standalone="yes"?>
<Relationships xmlns="http://schemas.openxmlformats.org/package/2006/relationships"><Relationship Id="rId3" Type="http://schemas.openxmlformats.org/officeDocument/2006/relationships/image" Target="../media/image12.jpg" /><Relationship Id="rId2" Type="http://schemas.openxmlformats.org/officeDocument/2006/relationships/notesSlide" Target="../notesSlides/notesSlide6.xml" /><Relationship Id="rId1" Type="http://schemas.openxmlformats.org/officeDocument/2006/relationships/slideLayout" Target="../slideLayouts/slideLayout5.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4.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790"/>
        <p:cNvGrpSpPr/>
        <p:nvPr/>
      </p:nvGrpSpPr>
      <p:grpSpPr>
        <a:xfrm>
          <a:off x="0" y="0"/>
          <a:ext cx="0" cy="0"/>
          <a:chOff x="0" y="0"/>
          <a:chExt cx="0" cy="0"/>
        </a:xfrm>
      </p:grpSpPr>
      <p:sp>
        <p:nvSpPr>
          <p:cNvPr id="791" name="Google Shape;791;p29"/>
          <p:cNvSpPr txBox="1">
            <a:spLocks noGrp="1"/>
          </p:cNvSpPr>
          <p:nvPr>
            <p:ph type="ctrTitle"/>
          </p:nvPr>
        </p:nvSpPr>
        <p:spPr>
          <a:xfrm>
            <a:off x="1186491" y="1500765"/>
            <a:ext cx="6893410" cy="1447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ru-RU" sz="5400" dirty="0"/>
              <a:t>УМК</a:t>
            </a:r>
            <a:r>
              <a:rPr lang="en" sz="5400" dirty="0"/>
              <a:t> </a:t>
            </a:r>
            <a:br>
              <a:rPr lang="ru-RU" sz="5400" dirty="0"/>
            </a:br>
            <a:r>
              <a:rPr lang="ru-RU" sz="5400" dirty="0"/>
              <a:t>ШКОЛА</a:t>
            </a:r>
            <a:r>
              <a:rPr lang="en-US" sz="5400" dirty="0"/>
              <a:t> XXI </a:t>
            </a:r>
            <a:r>
              <a:rPr lang="ru-RU" sz="5400" dirty="0"/>
              <a:t>ВЕКА </a:t>
            </a:r>
            <a:endParaRPr sz="5400" dirty="0"/>
          </a:p>
        </p:txBody>
      </p:sp>
      <p:sp>
        <p:nvSpPr>
          <p:cNvPr id="792" name="Google Shape;792;p29"/>
          <p:cNvSpPr txBox="1">
            <a:spLocks noGrp="1"/>
          </p:cNvSpPr>
          <p:nvPr>
            <p:ph type="subTitle" idx="1"/>
          </p:nvPr>
        </p:nvSpPr>
        <p:spPr>
          <a:xfrm>
            <a:off x="2194555" y="3103590"/>
            <a:ext cx="4754889" cy="93762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ru-RU" sz="1400" dirty="0"/>
              <a:t>Работу выполнили: Алиева </a:t>
            </a:r>
            <a:r>
              <a:rPr lang="ru-RU" sz="1400" dirty="0" err="1"/>
              <a:t>Анагюль</a:t>
            </a:r>
            <a:r>
              <a:rPr lang="ru-RU" sz="1400" dirty="0"/>
              <a:t>, Костюк Анастасия, Косьяненко Ирина, Кожевникова Юля, </a:t>
            </a:r>
            <a:r>
              <a:rPr lang="ru-RU" sz="1400" dirty="0" err="1"/>
              <a:t>Хамитова</a:t>
            </a:r>
            <a:r>
              <a:rPr lang="ru-RU" sz="1400" dirty="0"/>
              <a:t> Дарья, </a:t>
            </a:r>
            <a:r>
              <a:rPr lang="ru-RU" sz="1400" dirty="0" err="1"/>
              <a:t>Саругланова</a:t>
            </a:r>
            <a:r>
              <a:rPr lang="ru-RU" sz="1400" dirty="0"/>
              <a:t> </a:t>
            </a:r>
            <a:r>
              <a:rPr lang="ru-RU" sz="1400" dirty="0" err="1"/>
              <a:t>Унейзат</a:t>
            </a:r>
            <a:r>
              <a:rPr lang="ru-RU" sz="1400" dirty="0"/>
              <a:t>, </a:t>
            </a:r>
            <a:r>
              <a:rPr lang="ru-RU" sz="1400" dirty="0" err="1"/>
              <a:t>Муслимова</a:t>
            </a:r>
            <a:r>
              <a:rPr lang="ru-RU" sz="1400" dirty="0"/>
              <a:t> </a:t>
            </a:r>
            <a:r>
              <a:rPr lang="ru-RU" sz="1400" dirty="0" err="1"/>
              <a:t>Саяна</a:t>
            </a:r>
            <a:endParaRPr sz="1400" dirty="0"/>
          </a:p>
        </p:txBody>
      </p:sp>
      <p:cxnSp>
        <p:nvCxnSpPr>
          <p:cNvPr id="793" name="Google Shape;793;p29"/>
          <p:cNvCxnSpPr/>
          <p:nvPr/>
        </p:nvCxnSpPr>
        <p:spPr>
          <a:xfrm>
            <a:off x="549375" y="-15925"/>
            <a:ext cx="0" cy="5159400"/>
          </a:xfrm>
          <a:prstGeom prst="straightConnector1">
            <a:avLst/>
          </a:prstGeom>
          <a:noFill/>
          <a:ln w="19050" cap="flat" cmpd="sng">
            <a:solidFill>
              <a:schemeClr val="dk2"/>
            </a:solidFill>
            <a:prstDash val="solid"/>
            <a:round/>
            <a:headEnd type="none" w="med" len="med"/>
            <a:tailEnd type="none" w="med" len="med"/>
          </a:ln>
        </p:spPr>
      </p:cxnSp>
      <p:cxnSp>
        <p:nvCxnSpPr>
          <p:cNvPr id="794" name="Google Shape;794;p29"/>
          <p:cNvCxnSpPr/>
          <p:nvPr/>
        </p:nvCxnSpPr>
        <p:spPr>
          <a:xfrm>
            <a:off x="716575" y="-15925"/>
            <a:ext cx="0" cy="5159400"/>
          </a:xfrm>
          <a:prstGeom prst="straightConnector1">
            <a:avLst/>
          </a:prstGeom>
          <a:noFill/>
          <a:ln w="19050" cap="flat" cmpd="sng">
            <a:solidFill>
              <a:schemeClr val="dk2"/>
            </a:solidFill>
            <a:prstDash val="solid"/>
            <a:round/>
            <a:headEnd type="none" w="med" len="med"/>
            <a:tailEnd type="none" w="med" len="med"/>
          </a:ln>
        </p:spPr>
      </p:cxnSp>
      <p:grpSp>
        <p:nvGrpSpPr>
          <p:cNvPr id="795" name="Google Shape;795;p29"/>
          <p:cNvGrpSpPr/>
          <p:nvPr/>
        </p:nvGrpSpPr>
        <p:grpSpPr>
          <a:xfrm>
            <a:off x="4796078" y="4434972"/>
            <a:ext cx="2310700" cy="320922"/>
            <a:chOff x="1394800" y="3522000"/>
            <a:chExt cx="1048650" cy="138275"/>
          </a:xfrm>
        </p:grpSpPr>
        <p:sp>
          <p:nvSpPr>
            <p:cNvPr id="796" name="Google Shape;796;p29"/>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9"/>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9"/>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9"/>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9"/>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9"/>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9"/>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9"/>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9"/>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5" name="Google Shape;805;p29"/>
          <p:cNvSpPr/>
          <p:nvPr/>
        </p:nvSpPr>
        <p:spPr>
          <a:xfrm rot="489382">
            <a:off x="6587619" y="458135"/>
            <a:ext cx="932338" cy="512411"/>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29"/>
          <p:cNvGrpSpPr/>
          <p:nvPr/>
        </p:nvGrpSpPr>
        <p:grpSpPr>
          <a:xfrm rot="6705569">
            <a:off x="797958" y="1349623"/>
            <a:ext cx="806638" cy="421735"/>
            <a:chOff x="1822875" y="1377000"/>
            <a:chExt cx="548075" cy="286550"/>
          </a:xfrm>
        </p:grpSpPr>
        <p:sp>
          <p:nvSpPr>
            <p:cNvPr id="807" name="Google Shape;807;p29"/>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9"/>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9"/>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9"/>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9"/>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9"/>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9"/>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9"/>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9"/>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1"/>
        <p:cNvGrpSpPr/>
        <p:nvPr/>
      </p:nvGrpSpPr>
      <p:grpSpPr>
        <a:xfrm>
          <a:off x="0" y="0"/>
          <a:ext cx="0" cy="0"/>
          <a:chOff x="0" y="0"/>
          <a:chExt cx="0" cy="0"/>
        </a:xfrm>
      </p:grpSpPr>
      <p:grpSp>
        <p:nvGrpSpPr>
          <p:cNvPr id="1052" name="Google Shape;1052;p35"/>
          <p:cNvGrpSpPr/>
          <p:nvPr/>
        </p:nvGrpSpPr>
        <p:grpSpPr>
          <a:xfrm>
            <a:off x="6498000" y="1049551"/>
            <a:ext cx="1875837" cy="176025"/>
            <a:chOff x="4345425" y="2175475"/>
            <a:chExt cx="800750" cy="176025"/>
          </a:xfrm>
        </p:grpSpPr>
        <p:sp>
          <p:nvSpPr>
            <p:cNvPr id="1053" name="Google Shape;1053;p35"/>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35"/>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5" name="Google Shape;1055;p35"/>
          <p:cNvSpPr txBox="1">
            <a:spLocks noGrp="1"/>
          </p:cNvSpPr>
          <p:nvPr>
            <p:ph type="subTitle" idx="1"/>
          </p:nvPr>
        </p:nvSpPr>
        <p:spPr>
          <a:xfrm>
            <a:off x="979900" y="1716937"/>
            <a:ext cx="7533900" cy="2777100"/>
          </a:xfrm>
          <a:prstGeom prst="rect">
            <a:avLst/>
          </a:prstGeom>
        </p:spPr>
        <p:txBody>
          <a:bodyPr spcFirstLastPara="1" wrap="square" lIns="91425" tIns="91425" rIns="91425" bIns="91425" anchor="ctr" anchorCtr="0">
            <a:noAutofit/>
          </a:bodyPr>
          <a:lstStyle/>
          <a:p>
            <a:pPr>
              <a:lnSpc>
                <a:spcPct val="120000"/>
              </a:lnSpc>
            </a:pPr>
            <a:r>
              <a:rPr lang="ru-RU" sz="1800" dirty="0"/>
              <a:t>Обучение строится как процесс «открытия» каждым школьником конкретного знания. </a:t>
            </a:r>
          </a:p>
          <a:p>
            <a:pPr>
              <a:lnSpc>
                <a:spcPct val="120000"/>
              </a:lnSpc>
            </a:pPr>
            <a:r>
              <a:rPr lang="ru-RU" sz="1800" dirty="0"/>
              <a:t>Руководящая роль педагога «скрыта» от учеников. </a:t>
            </a:r>
          </a:p>
          <a:p>
            <a:pPr>
              <a:lnSpc>
                <a:spcPct val="120000"/>
              </a:lnSpc>
            </a:pPr>
            <a:r>
              <a:rPr lang="ru-RU" sz="1800" dirty="0"/>
              <a:t>Принципиально важным является изменение учительства к контролирующей и оценочной деятельности в начальной школе. Речь идёт об осознании важности формирования у школьников самоконтроля и самооценки, развитие у него адекватного понимания причин успешности или неуспешности учебной деятельности, формировании умения осуществлять пошаговый контроль за своими учебными действиями</a:t>
            </a:r>
          </a:p>
        </p:txBody>
      </p:sp>
      <p:sp>
        <p:nvSpPr>
          <p:cNvPr id="1056" name="Google Shape;1056;p35"/>
          <p:cNvSpPr txBox="1">
            <a:spLocks noGrp="1"/>
          </p:cNvSpPr>
          <p:nvPr>
            <p:ph type="title"/>
          </p:nvPr>
        </p:nvSpPr>
        <p:spPr>
          <a:xfrm>
            <a:off x="4572000" y="540000"/>
            <a:ext cx="3852000" cy="667181"/>
          </a:xfrm>
          <a:prstGeom prst="rect">
            <a:avLst/>
          </a:prstGeom>
        </p:spPr>
        <p:txBody>
          <a:bodyPr spcFirstLastPara="1" wrap="square" lIns="0" tIns="0" rIns="0" bIns="0" anchor="t" anchorCtr="0">
            <a:noAutofit/>
          </a:bodyPr>
          <a:lstStyle/>
          <a:p>
            <a:pPr marL="0" lvl="0" indent="0" algn="r" rtl="0">
              <a:spcBef>
                <a:spcPts val="0"/>
              </a:spcBef>
              <a:spcAft>
                <a:spcPts val="0"/>
              </a:spcAft>
              <a:buNone/>
            </a:pPr>
            <a:r>
              <a:rPr lang="ru-RU" dirty="0"/>
              <a:t>Методы УМК</a:t>
            </a:r>
            <a:endParaRPr dirty="0"/>
          </a:p>
        </p:txBody>
      </p:sp>
      <p:grpSp>
        <p:nvGrpSpPr>
          <p:cNvPr id="1060" name="Google Shape;1060;p35"/>
          <p:cNvGrpSpPr/>
          <p:nvPr/>
        </p:nvGrpSpPr>
        <p:grpSpPr>
          <a:xfrm>
            <a:off x="1202396" y="605799"/>
            <a:ext cx="580423" cy="681083"/>
            <a:chOff x="645175" y="3632150"/>
            <a:chExt cx="394550" cy="462975"/>
          </a:xfrm>
        </p:grpSpPr>
        <p:sp>
          <p:nvSpPr>
            <p:cNvPr id="1061" name="Google Shape;1061;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3" name="Google Shape;1063;p35"/>
          <p:cNvGrpSpPr/>
          <p:nvPr/>
        </p:nvGrpSpPr>
        <p:grpSpPr>
          <a:xfrm rot="1017362" flipH="1">
            <a:off x="7673764" y="4014821"/>
            <a:ext cx="771546" cy="905351"/>
            <a:chOff x="645175" y="3632150"/>
            <a:chExt cx="394550" cy="462975"/>
          </a:xfrm>
        </p:grpSpPr>
        <p:sp>
          <p:nvSpPr>
            <p:cNvPr id="1064" name="Google Shape;1064;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66" name="Google Shape;1066;p35"/>
          <p:cNvGrpSpPr/>
          <p:nvPr/>
        </p:nvGrpSpPr>
        <p:grpSpPr>
          <a:xfrm rot="10800000">
            <a:off x="3855903" y="605787"/>
            <a:ext cx="806657" cy="421744"/>
            <a:chOff x="1822875" y="1377000"/>
            <a:chExt cx="548075" cy="286550"/>
          </a:xfrm>
        </p:grpSpPr>
        <p:sp>
          <p:nvSpPr>
            <p:cNvPr id="1067" name="Google Shape;1067;p35"/>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35"/>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5"/>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35"/>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5"/>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5"/>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5"/>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5"/>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5"/>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5"/>
        <p:cNvGrpSpPr/>
        <p:nvPr/>
      </p:nvGrpSpPr>
      <p:grpSpPr>
        <a:xfrm>
          <a:off x="0" y="0"/>
          <a:ext cx="0" cy="0"/>
          <a:chOff x="0" y="0"/>
          <a:chExt cx="0" cy="0"/>
        </a:xfrm>
      </p:grpSpPr>
      <p:grpSp>
        <p:nvGrpSpPr>
          <p:cNvPr id="1406" name="Google Shape;1406;p43"/>
          <p:cNvGrpSpPr/>
          <p:nvPr/>
        </p:nvGrpSpPr>
        <p:grpSpPr>
          <a:xfrm flipH="1">
            <a:off x="784237" y="934500"/>
            <a:ext cx="4594704" cy="176025"/>
            <a:chOff x="4345425" y="2175475"/>
            <a:chExt cx="800750" cy="176025"/>
          </a:xfrm>
        </p:grpSpPr>
        <p:sp>
          <p:nvSpPr>
            <p:cNvPr id="1407" name="Google Shape;1407;p4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9" name="Google Shape;1409;p43"/>
          <p:cNvSpPr txBox="1">
            <a:spLocks noGrp="1"/>
          </p:cNvSpPr>
          <p:nvPr>
            <p:ph type="title"/>
          </p:nvPr>
        </p:nvSpPr>
        <p:spPr>
          <a:xfrm>
            <a:off x="669289" y="447329"/>
            <a:ext cx="4824600" cy="677777"/>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ru-RU" dirty="0"/>
              <a:t>Параметры развития УМК</a:t>
            </a:r>
            <a:endParaRPr dirty="0"/>
          </a:p>
        </p:txBody>
      </p:sp>
      <p:sp>
        <p:nvSpPr>
          <p:cNvPr id="1415" name="Google Shape;1415;p43"/>
          <p:cNvSpPr txBox="1"/>
          <p:nvPr/>
        </p:nvSpPr>
        <p:spPr>
          <a:xfrm>
            <a:off x="459091" y="1109233"/>
            <a:ext cx="8359961" cy="1831497"/>
          </a:xfrm>
          <a:prstGeom prst="rect">
            <a:avLst/>
          </a:prstGeom>
          <a:noFill/>
          <a:ln>
            <a:noFill/>
          </a:ln>
        </p:spPr>
        <p:txBody>
          <a:bodyPr spcFirstLastPara="1" wrap="square" lIns="91425" tIns="91425" rIns="91425" bIns="91425" anchor="t" anchorCtr="0">
            <a:noAutofit/>
          </a:bodyPr>
          <a:lstStyle/>
          <a:p>
            <a:pPr marL="285750" indent="-285750">
              <a:lnSpc>
                <a:spcPct val="110000"/>
              </a:lnSpc>
              <a:buFont typeface="Arial" panose="020B0604020202020204" pitchFamily="34" charset="0"/>
              <a:buChar char="•"/>
            </a:pPr>
            <a:r>
              <a:rPr lang="ru-RU" sz="1600" dirty="0">
                <a:latin typeface="Muli"/>
              </a:rPr>
              <a:t>УМК "Начальной школы ХХI века" реализует в образовательном процессе право ребенка на свою индивидуальность.</a:t>
            </a:r>
            <a:r>
              <a:rPr lang="ru-RU" sz="1600" b="1" dirty="0">
                <a:latin typeface="Muli"/>
              </a:rPr>
              <a:t>  «Нет неуспевающих учеников, есть дети с разным темпом обучаемости»</a:t>
            </a:r>
            <a:r>
              <a:rPr lang="ru-RU" sz="1600" dirty="0">
                <a:latin typeface="Muli"/>
              </a:rPr>
              <a:t>. Средства обучения содержат материал, который позволяет учителю учесть индивидуальный темп и успешность обучения каждого ребенка, а также уровень его общего развития. Особое внимание авторы УМК уделяют созданию эмоционально-положительной атмосферы обучения младших школьников, развитию учебной инициативы и самостоятельности.</a:t>
            </a:r>
          </a:p>
          <a:p>
            <a:pPr marL="285750" indent="-285750">
              <a:lnSpc>
                <a:spcPct val="110000"/>
              </a:lnSpc>
              <a:buFont typeface="Arial" panose="020B0604020202020204" pitchFamily="34" charset="0"/>
              <a:buChar char="•"/>
            </a:pPr>
            <a:r>
              <a:rPr lang="ru-RU" sz="1600" dirty="0">
                <a:latin typeface="Muli"/>
              </a:rPr>
              <a:t>Одно из главных отличий проекта УМК «Начальная школа XXI века» от других проектов по начальной школе заключается в построении системы педагогической диагностики: целенаправленно с 1 по 4 класс. Данная диагностика дополняет психологическую диагностику, дает возможность уже на начальном этапе определять готовность ученика к обучению в школе. А затем — увидеть, насколько прочно усвоены знания и умения;  проследить динамику развития.</a:t>
            </a:r>
          </a:p>
        </p:txBody>
      </p:sp>
      <p:grpSp>
        <p:nvGrpSpPr>
          <p:cNvPr id="1435" name="Google Shape;1435;p43"/>
          <p:cNvGrpSpPr/>
          <p:nvPr/>
        </p:nvGrpSpPr>
        <p:grpSpPr>
          <a:xfrm>
            <a:off x="7514660" y="4189019"/>
            <a:ext cx="652590" cy="865367"/>
            <a:chOff x="4720775" y="1878300"/>
            <a:chExt cx="713225" cy="997825"/>
          </a:xfrm>
        </p:grpSpPr>
        <p:sp>
          <p:nvSpPr>
            <p:cNvPr id="1436" name="Google Shape;1436;p43"/>
            <p:cNvSpPr/>
            <p:nvPr/>
          </p:nvSpPr>
          <p:spPr>
            <a:xfrm>
              <a:off x="4843900" y="2242050"/>
              <a:ext cx="177475" cy="296000"/>
            </a:xfrm>
            <a:custGeom>
              <a:avLst/>
              <a:gdLst/>
              <a:ahLst/>
              <a:cxnLst/>
              <a:rect l="l" t="t" r="r" b="b"/>
              <a:pathLst>
                <a:path w="7099" h="11840" extrusionOk="0">
                  <a:moveTo>
                    <a:pt x="2175" y="0"/>
                  </a:moveTo>
                  <a:cubicBezTo>
                    <a:pt x="2165" y="0"/>
                    <a:pt x="2154" y="5"/>
                    <a:pt x="2148" y="17"/>
                  </a:cubicBezTo>
                  <a:cubicBezTo>
                    <a:pt x="1" y="4061"/>
                    <a:pt x="2321" y="10817"/>
                    <a:pt x="7070" y="11836"/>
                  </a:cubicBezTo>
                  <a:cubicBezTo>
                    <a:pt x="7073" y="11839"/>
                    <a:pt x="7076" y="11840"/>
                    <a:pt x="7079" y="11840"/>
                  </a:cubicBezTo>
                  <a:cubicBezTo>
                    <a:pt x="7090" y="11840"/>
                    <a:pt x="7098" y="11817"/>
                    <a:pt x="7085" y="11804"/>
                  </a:cubicBezTo>
                  <a:cubicBezTo>
                    <a:pt x="5001" y="10926"/>
                    <a:pt x="3418" y="9688"/>
                    <a:pt x="2383" y="7635"/>
                  </a:cubicBezTo>
                  <a:cubicBezTo>
                    <a:pt x="1270" y="5378"/>
                    <a:pt x="1004" y="2306"/>
                    <a:pt x="2195" y="33"/>
                  </a:cubicBezTo>
                  <a:cubicBezTo>
                    <a:pt x="2205" y="13"/>
                    <a:pt x="2191" y="0"/>
                    <a:pt x="21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43"/>
            <p:cNvSpPr/>
            <p:nvPr/>
          </p:nvSpPr>
          <p:spPr>
            <a:xfrm>
              <a:off x="4899150" y="2459775"/>
              <a:ext cx="98400" cy="90325"/>
            </a:xfrm>
            <a:custGeom>
              <a:avLst/>
              <a:gdLst/>
              <a:ahLst/>
              <a:cxnLst/>
              <a:rect l="l" t="t" r="r" b="b"/>
              <a:pathLst>
                <a:path w="3936" h="3613" extrusionOk="0">
                  <a:moveTo>
                    <a:pt x="12" y="0"/>
                  </a:moveTo>
                  <a:cubicBezTo>
                    <a:pt x="8" y="0"/>
                    <a:pt x="1" y="7"/>
                    <a:pt x="1" y="7"/>
                  </a:cubicBezTo>
                  <a:cubicBezTo>
                    <a:pt x="753" y="1716"/>
                    <a:pt x="2195" y="2970"/>
                    <a:pt x="3935" y="3612"/>
                  </a:cubicBezTo>
                  <a:cubicBezTo>
                    <a:pt x="2211" y="2923"/>
                    <a:pt x="879" y="1638"/>
                    <a:pt x="16" y="7"/>
                  </a:cubicBezTo>
                  <a:cubicBezTo>
                    <a:pt x="16" y="2"/>
                    <a:pt x="15" y="0"/>
                    <a:pt x="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43"/>
            <p:cNvSpPr/>
            <p:nvPr/>
          </p:nvSpPr>
          <p:spPr>
            <a:xfrm>
              <a:off x="5086075" y="2127500"/>
              <a:ext cx="29025" cy="1025"/>
            </a:xfrm>
            <a:custGeom>
              <a:avLst/>
              <a:gdLst/>
              <a:ahLst/>
              <a:cxnLst/>
              <a:rect l="l" t="t" r="r" b="b"/>
              <a:pathLst>
                <a:path w="1161" h="41" extrusionOk="0">
                  <a:moveTo>
                    <a:pt x="819" y="0"/>
                  </a:moveTo>
                  <a:cubicBezTo>
                    <a:pt x="547" y="0"/>
                    <a:pt x="278" y="11"/>
                    <a:pt x="0" y="22"/>
                  </a:cubicBezTo>
                  <a:cubicBezTo>
                    <a:pt x="227" y="31"/>
                    <a:pt x="448" y="40"/>
                    <a:pt x="670" y="40"/>
                  </a:cubicBezTo>
                  <a:cubicBezTo>
                    <a:pt x="832" y="40"/>
                    <a:pt x="995" y="36"/>
                    <a:pt x="1160" y="22"/>
                  </a:cubicBezTo>
                  <a:cubicBezTo>
                    <a:pt x="1160" y="22"/>
                    <a:pt x="1160" y="7"/>
                    <a:pt x="1160" y="7"/>
                  </a:cubicBezTo>
                  <a:cubicBezTo>
                    <a:pt x="1046" y="2"/>
                    <a:pt x="932" y="0"/>
                    <a:pt x="8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43"/>
            <p:cNvSpPr/>
            <p:nvPr/>
          </p:nvSpPr>
          <p:spPr>
            <a:xfrm>
              <a:off x="5150775" y="2135325"/>
              <a:ext cx="164950" cy="228925"/>
            </a:xfrm>
            <a:custGeom>
              <a:avLst/>
              <a:gdLst/>
              <a:ahLst/>
              <a:cxnLst/>
              <a:rect l="l" t="t" r="r" b="b"/>
              <a:pathLst>
                <a:path w="6598" h="9157" extrusionOk="0">
                  <a:moveTo>
                    <a:pt x="4" y="0"/>
                  </a:moveTo>
                  <a:cubicBezTo>
                    <a:pt x="0" y="0"/>
                    <a:pt x="4" y="7"/>
                    <a:pt x="14" y="7"/>
                  </a:cubicBezTo>
                  <a:cubicBezTo>
                    <a:pt x="9" y="2"/>
                    <a:pt x="6" y="0"/>
                    <a:pt x="4" y="0"/>
                  </a:cubicBezTo>
                  <a:close/>
                  <a:moveTo>
                    <a:pt x="14" y="7"/>
                  </a:moveTo>
                  <a:lnTo>
                    <a:pt x="14" y="7"/>
                  </a:lnTo>
                  <a:cubicBezTo>
                    <a:pt x="2068" y="274"/>
                    <a:pt x="3917" y="2076"/>
                    <a:pt x="4952" y="3785"/>
                  </a:cubicBezTo>
                  <a:cubicBezTo>
                    <a:pt x="5908" y="5383"/>
                    <a:pt x="6300" y="7296"/>
                    <a:pt x="6300" y="9145"/>
                  </a:cubicBezTo>
                  <a:cubicBezTo>
                    <a:pt x="6300" y="9153"/>
                    <a:pt x="6304" y="9157"/>
                    <a:pt x="6308" y="9157"/>
                  </a:cubicBezTo>
                  <a:cubicBezTo>
                    <a:pt x="6312" y="9157"/>
                    <a:pt x="6315" y="9153"/>
                    <a:pt x="6315" y="9145"/>
                  </a:cubicBezTo>
                  <a:cubicBezTo>
                    <a:pt x="6598" y="7029"/>
                    <a:pt x="5908" y="5007"/>
                    <a:pt x="4701" y="3267"/>
                  </a:cubicBezTo>
                  <a:cubicBezTo>
                    <a:pt x="3651" y="1763"/>
                    <a:pt x="1927" y="164"/>
                    <a:pt x="14" y="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43"/>
            <p:cNvSpPr/>
            <p:nvPr/>
          </p:nvSpPr>
          <p:spPr>
            <a:xfrm>
              <a:off x="5303550" y="2380425"/>
              <a:ext cx="3550" cy="16075"/>
            </a:xfrm>
            <a:custGeom>
              <a:avLst/>
              <a:gdLst/>
              <a:ahLst/>
              <a:cxnLst/>
              <a:rect l="l" t="t" r="r" b="b"/>
              <a:pathLst>
                <a:path w="142" h="643" extrusionOk="0">
                  <a:moveTo>
                    <a:pt x="142" y="0"/>
                  </a:moveTo>
                  <a:lnTo>
                    <a:pt x="142" y="0"/>
                  </a:lnTo>
                  <a:cubicBezTo>
                    <a:pt x="95" y="220"/>
                    <a:pt x="48" y="423"/>
                    <a:pt x="1" y="642"/>
                  </a:cubicBezTo>
                  <a:cubicBezTo>
                    <a:pt x="48" y="439"/>
                    <a:pt x="95" y="220"/>
                    <a:pt x="1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43"/>
            <p:cNvSpPr/>
            <p:nvPr/>
          </p:nvSpPr>
          <p:spPr>
            <a:xfrm>
              <a:off x="5175850" y="2455075"/>
              <a:ext cx="103050" cy="84225"/>
            </a:xfrm>
            <a:custGeom>
              <a:avLst/>
              <a:gdLst/>
              <a:ahLst/>
              <a:cxnLst/>
              <a:rect l="l" t="t" r="r" b="b"/>
              <a:pathLst>
                <a:path w="4122" h="3369" extrusionOk="0">
                  <a:moveTo>
                    <a:pt x="4110" y="0"/>
                  </a:moveTo>
                  <a:cubicBezTo>
                    <a:pt x="4107" y="0"/>
                    <a:pt x="4106" y="2"/>
                    <a:pt x="4106" y="7"/>
                  </a:cubicBezTo>
                  <a:cubicBezTo>
                    <a:pt x="3573" y="822"/>
                    <a:pt x="3071" y="1747"/>
                    <a:pt x="2225" y="2264"/>
                  </a:cubicBezTo>
                  <a:cubicBezTo>
                    <a:pt x="1535" y="2703"/>
                    <a:pt x="751" y="3017"/>
                    <a:pt x="15" y="3346"/>
                  </a:cubicBezTo>
                  <a:cubicBezTo>
                    <a:pt x="3" y="3357"/>
                    <a:pt x="0" y="3368"/>
                    <a:pt x="5" y="3368"/>
                  </a:cubicBezTo>
                  <a:cubicBezTo>
                    <a:pt x="7" y="3368"/>
                    <a:pt x="10" y="3366"/>
                    <a:pt x="15" y="3362"/>
                  </a:cubicBezTo>
                  <a:cubicBezTo>
                    <a:pt x="892" y="3079"/>
                    <a:pt x="1848" y="2703"/>
                    <a:pt x="2601" y="2139"/>
                  </a:cubicBezTo>
                  <a:cubicBezTo>
                    <a:pt x="3275" y="1622"/>
                    <a:pt x="3667" y="713"/>
                    <a:pt x="4121" y="7"/>
                  </a:cubicBezTo>
                  <a:cubicBezTo>
                    <a:pt x="4121" y="7"/>
                    <a:pt x="4114" y="0"/>
                    <a:pt x="4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43"/>
            <p:cNvSpPr/>
            <p:nvPr/>
          </p:nvSpPr>
          <p:spPr>
            <a:xfrm>
              <a:off x="4973600" y="2592800"/>
              <a:ext cx="5925" cy="62325"/>
            </a:xfrm>
            <a:custGeom>
              <a:avLst/>
              <a:gdLst/>
              <a:ahLst/>
              <a:cxnLst/>
              <a:rect l="l" t="t" r="r" b="b"/>
              <a:pathLst>
                <a:path w="237" h="2493" extrusionOk="0">
                  <a:moveTo>
                    <a:pt x="1" y="0"/>
                  </a:moveTo>
                  <a:lnTo>
                    <a:pt x="1" y="0"/>
                  </a:lnTo>
                  <a:cubicBezTo>
                    <a:pt x="126" y="831"/>
                    <a:pt x="189" y="1661"/>
                    <a:pt x="205" y="2492"/>
                  </a:cubicBezTo>
                  <a:cubicBezTo>
                    <a:pt x="236" y="1646"/>
                    <a:pt x="173" y="831"/>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43"/>
            <p:cNvSpPr/>
            <p:nvPr/>
          </p:nvSpPr>
          <p:spPr>
            <a:xfrm>
              <a:off x="4985750" y="2626475"/>
              <a:ext cx="7475" cy="45975"/>
            </a:xfrm>
            <a:custGeom>
              <a:avLst/>
              <a:gdLst/>
              <a:ahLst/>
              <a:cxnLst/>
              <a:rect l="l" t="t" r="r" b="b"/>
              <a:pathLst>
                <a:path w="299" h="1839" extrusionOk="0">
                  <a:moveTo>
                    <a:pt x="1" y="1"/>
                  </a:moveTo>
                  <a:lnTo>
                    <a:pt x="1" y="1"/>
                  </a:lnTo>
                  <a:cubicBezTo>
                    <a:pt x="32" y="597"/>
                    <a:pt x="1" y="1239"/>
                    <a:pt x="189" y="1804"/>
                  </a:cubicBezTo>
                  <a:cubicBezTo>
                    <a:pt x="197" y="1827"/>
                    <a:pt x="216" y="1839"/>
                    <a:pt x="234" y="1839"/>
                  </a:cubicBezTo>
                  <a:cubicBezTo>
                    <a:pt x="252" y="1839"/>
                    <a:pt x="267" y="1827"/>
                    <a:pt x="267" y="1804"/>
                  </a:cubicBezTo>
                  <a:cubicBezTo>
                    <a:pt x="299" y="1208"/>
                    <a:pt x="111" y="581"/>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43"/>
            <p:cNvSpPr/>
            <p:nvPr/>
          </p:nvSpPr>
          <p:spPr>
            <a:xfrm>
              <a:off x="5159350" y="2568050"/>
              <a:ext cx="28275" cy="98725"/>
            </a:xfrm>
            <a:custGeom>
              <a:avLst/>
              <a:gdLst/>
              <a:ahLst/>
              <a:cxnLst/>
              <a:rect l="l" t="t" r="r" b="b"/>
              <a:pathLst>
                <a:path w="1131" h="3949" extrusionOk="0">
                  <a:moveTo>
                    <a:pt x="1029" y="1"/>
                  </a:moveTo>
                  <a:cubicBezTo>
                    <a:pt x="1008" y="1"/>
                    <a:pt x="986" y="10"/>
                    <a:pt x="972" y="34"/>
                  </a:cubicBezTo>
                  <a:cubicBezTo>
                    <a:pt x="330" y="1272"/>
                    <a:pt x="16" y="2542"/>
                    <a:pt x="1" y="3937"/>
                  </a:cubicBezTo>
                  <a:cubicBezTo>
                    <a:pt x="1" y="3945"/>
                    <a:pt x="4" y="3949"/>
                    <a:pt x="8" y="3949"/>
                  </a:cubicBezTo>
                  <a:cubicBezTo>
                    <a:pt x="12" y="3949"/>
                    <a:pt x="16" y="3945"/>
                    <a:pt x="16" y="3937"/>
                  </a:cubicBezTo>
                  <a:cubicBezTo>
                    <a:pt x="79" y="2589"/>
                    <a:pt x="471" y="1288"/>
                    <a:pt x="1098" y="97"/>
                  </a:cubicBezTo>
                  <a:cubicBezTo>
                    <a:pt x="1131" y="53"/>
                    <a:pt x="1079" y="1"/>
                    <a:pt x="10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3"/>
            <p:cNvSpPr/>
            <p:nvPr/>
          </p:nvSpPr>
          <p:spPr>
            <a:xfrm>
              <a:off x="5167975" y="2618750"/>
              <a:ext cx="7475" cy="54300"/>
            </a:xfrm>
            <a:custGeom>
              <a:avLst/>
              <a:gdLst/>
              <a:ahLst/>
              <a:cxnLst/>
              <a:rect l="l" t="t" r="r" b="b"/>
              <a:pathLst>
                <a:path w="299" h="2172" extrusionOk="0">
                  <a:moveTo>
                    <a:pt x="290" y="0"/>
                  </a:moveTo>
                  <a:cubicBezTo>
                    <a:pt x="286" y="0"/>
                    <a:pt x="283" y="4"/>
                    <a:pt x="283" y="12"/>
                  </a:cubicBezTo>
                  <a:cubicBezTo>
                    <a:pt x="141" y="702"/>
                    <a:pt x="0" y="1454"/>
                    <a:pt x="79" y="2160"/>
                  </a:cubicBezTo>
                  <a:cubicBezTo>
                    <a:pt x="79" y="2167"/>
                    <a:pt x="83" y="2171"/>
                    <a:pt x="87" y="2171"/>
                  </a:cubicBezTo>
                  <a:cubicBezTo>
                    <a:pt x="90" y="2171"/>
                    <a:pt x="94" y="2167"/>
                    <a:pt x="94" y="2160"/>
                  </a:cubicBezTo>
                  <a:cubicBezTo>
                    <a:pt x="220" y="1454"/>
                    <a:pt x="204" y="718"/>
                    <a:pt x="298" y="12"/>
                  </a:cubicBezTo>
                  <a:cubicBezTo>
                    <a:pt x="298" y="4"/>
                    <a:pt x="294" y="0"/>
                    <a:pt x="2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3"/>
            <p:cNvSpPr/>
            <p:nvPr/>
          </p:nvSpPr>
          <p:spPr>
            <a:xfrm>
              <a:off x="5146425" y="2618400"/>
              <a:ext cx="7075" cy="47200"/>
            </a:xfrm>
            <a:custGeom>
              <a:avLst/>
              <a:gdLst/>
              <a:ahLst/>
              <a:cxnLst/>
              <a:rect l="l" t="t" r="r" b="b"/>
              <a:pathLst>
                <a:path w="283" h="1888" extrusionOk="0">
                  <a:moveTo>
                    <a:pt x="260" y="0"/>
                  </a:moveTo>
                  <a:cubicBezTo>
                    <a:pt x="251" y="0"/>
                    <a:pt x="242" y="4"/>
                    <a:pt x="235" y="11"/>
                  </a:cubicBezTo>
                  <a:cubicBezTo>
                    <a:pt x="141" y="622"/>
                    <a:pt x="0" y="1249"/>
                    <a:pt x="0" y="1876"/>
                  </a:cubicBezTo>
                  <a:cubicBezTo>
                    <a:pt x="0" y="1884"/>
                    <a:pt x="8" y="1888"/>
                    <a:pt x="18" y="1888"/>
                  </a:cubicBezTo>
                  <a:cubicBezTo>
                    <a:pt x="28" y="1888"/>
                    <a:pt x="39" y="1884"/>
                    <a:pt x="47" y="1876"/>
                  </a:cubicBezTo>
                  <a:cubicBezTo>
                    <a:pt x="188" y="1280"/>
                    <a:pt x="220" y="637"/>
                    <a:pt x="282" y="26"/>
                  </a:cubicBezTo>
                  <a:cubicBezTo>
                    <a:pt x="282" y="8"/>
                    <a:pt x="272" y="0"/>
                    <a:pt x="2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43"/>
            <p:cNvSpPr/>
            <p:nvPr/>
          </p:nvSpPr>
          <p:spPr>
            <a:xfrm>
              <a:off x="4923850" y="2168800"/>
              <a:ext cx="42350" cy="38200"/>
            </a:xfrm>
            <a:custGeom>
              <a:avLst/>
              <a:gdLst/>
              <a:ahLst/>
              <a:cxnLst/>
              <a:rect l="l" t="t" r="r" b="b"/>
              <a:pathLst>
                <a:path w="1694" h="1528" extrusionOk="0">
                  <a:moveTo>
                    <a:pt x="1693" y="0"/>
                  </a:moveTo>
                  <a:cubicBezTo>
                    <a:pt x="1050" y="439"/>
                    <a:pt x="486" y="925"/>
                    <a:pt x="0" y="1521"/>
                  </a:cubicBezTo>
                  <a:cubicBezTo>
                    <a:pt x="0" y="1521"/>
                    <a:pt x="0" y="1528"/>
                    <a:pt x="5" y="1528"/>
                  </a:cubicBezTo>
                  <a:cubicBezTo>
                    <a:pt x="7" y="1528"/>
                    <a:pt x="11" y="1526"/>
                    <a:pt x="16" y="1521"/>
                  </a:cubicBezTo>
                  <a:cubicBezTo>
                    <a:pt x="518" y="972"/>
                    <a:pt x="1082" y="455"/>
                    <a:pt x="1693" y="16"/>
                  </a:cubicBezTo>
                  <a:cubicBezTo>
                    <a:pt x="1693" y="16"/>
                    <a:pt x="1693" y="0"/>
                    <a:pt x="16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43"/>
            <p:cNvSpPr/>
            <p:nvPr/>
          </p:nvSpPr>
          <p:spPr>
            <a:xfrm>
              <a:off x="5024150" y="2138625"/>
              <a:ext cx="15325" cy="3950"/>
            </a:xfrm>
            <a:custGeom>
              <a:avLst/>
              <a:gdLst/>
              <a:ahLst/>
              <a:cxnLst/>
              <a:rect l="l" t="t" r="r" b="b"/>
              <a:pathLst>
                <a:path w="613" h="158" extrusionOk="0">
                  <a:moveTo>
                    <a:pt x="581" y="0"/>
                  </a:moveTo>
                  <a:cubicBezTo>
                    <a:pt x="393" y="32"/>
                    <a:pt x="205" y="79"/>
                    <a:pt x="32" y="110"/>
                  </a:cubicBezTo>
                  <a:cubicBezTo>
                    <a:pt x="1" y="126"/>
                    <a:pt x="17" y="157"/>
                    <a:pt x="32" y="157"/>
                  </a:cubicBezTo>
                  <a:cubicBezTo>
                    <a:pt x="220" y="110"/>
                    <a:pt x="408" y="79"/>
                    <a:pt x="581" y="47"/>
                  </a:cubicBezTo>
                  <a:cubicBezTo>
                    <a:pt x="612" y="32"/>
                    <a:pt x="597" y="0"/>
                    <a:pt x="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3"/>
            <p:cNvSpPr/>
            <p:nvPr/>
          </p:nvSpPr>
          <p:spPr>
            <a:xfrm>
              <a:off x="5243200" y="2206425"/>
              <a:ext cx="63900" cy="242975"/>
            </a:xfrm>
            <a:custGeom>
              <a:avLst/>
              <a:gdLst/>
              <a:ahLst/>
              <a:cxnLst/>
              <a:rect l="l" t="t" r="r" b="b"/>
              <a:pathLst>
                <a:path w="2556" h="9719" extrusionOk="0">
                  <a:moveTo>
                    <a:pt x="17" y="0"/>
                  </a:moveTo>
                  <a:cubicBezTo>
                    <a:pt x="17" y="0"/>
                    <a:pt x="1" y="0"/>
                    <a:pt x="17" y="16"/>
                  </a:cubicBezTo>
                  <a:cubicBezTo>
                    <a:pt x="1960" y="3025"/>
                    <a:pt x="2336" y="6333"/>
                    <a:pt x="1051" y="9703"/>
                  </a:cubicBezTo>
                  <a:cubicBezTo>
                    <a:pt x="1051" y="9718"/>
                    <a:pt x="1067" y="9718"/>
                    <a:pt x="1082" y="9718"/>
                  </a:cubicBezTo>
                  <a:cubicBezTo>
                    <a:pt x="2556" y="6709"/>
                    <a:pt x="2117" y="2633"/>
                    <a:pt x="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3"/>
            <p:cNvSpPr/>
            <p:nvPr/>
          </p:nvSpPr>
          <p:spPr>
            <a:xfrm>
              <a:off x="5048075" y="2541450"/>
              <a:ext cx="92875" cy="6700"/>
            </a:xfrm>
            <a:custGeom>
              <a:avLst/>
              <a:gdLst/>
              <a:ahLst/>
              <a:cxnLst/>
              <a:rect l="l" t="t" r="r" b="b"/>
              <a:pathLst>
                <a:path w="3715" h="268" extrusionOk="0">
                  <a:moveTo>
                    <a:pt x="3683" y="1"/>
                  </a:moveTo>
                  <a:cubicBezTo>
                    <a:pt x="2938" y="95"/>
                    <a:pt x="2215" y="144"/>
                    <a:pt x="1483" y="144"/>
                  </a:cubicBezTo>
                  <a:cubicBezTo>
                    <a:pt x="1001" y="144"/>
                    <a:pt x="514" y="123"/>
                    <a:pt x="16" y="79"/>
                  </a:cubicBezTo>
                  <a:cubicBezTo>
                    <a:pt x="0" y="79"/>
                    <a:pt x="0" y="95"/>
                    <a:pt x="16" y="95"/>
                  </a:cubicBezTo>
                  <a:cubicBezTo>
                    <a:pt x="692" y="166"/>
                    <a:pt x="1408" y="267"/>
                    <a:pt x="2116" y="267"/>
                  </a:cubicBezTo>
                  <a:cubicBezTo>
                    <a:pt x="2656" y="267"/>
                    <a:pt x="3191" y="208"/>
                    <a:pt x="3699" y="32"/>
                  </a:cubicBezTo>
                  <a:cubicBezTo>
                    <a:pt x="3715" y="32"/>
                    <a:pt x="3715" y="1"/>
                    <a:pt x="3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3"/>
            <p:cNvSpPr/>
            <p:nvPr/>
          </p:nvSpPr>
          <p:spPr>
            <a:xfrm>
              <a:off x="5021800" y="2552025"/>
              <a:ext cx="83900" cy="10450"/>
            </a:xfrm>
            <a:custGeom>
              <a:avLst/>
              <a:gdLst/>
              <a:ahLst/>
              <a:cxnLst/>
              <a:rect l="l" t="t" r="r" b="b"/>
              <a:pathLst>
                <a:path w="3356" h="418" extrusionOk="0">
                  <a:moveTo>
                    <a:pt x="32" y="1"/>
                  </a:moveTo>
                  <a:cubicBezTo>
                    <a:pt x="17" y="1"/>
                    <a:pt x="1" y="32"/>
                    <a:pt x="32" y="32"/>
                  </a:cubicBezTo>
                  <a:cubicBezTo>
                    <a:pt x="833" y="256"/>
                    <a:pt x="1670" y="418"/>
                    <a:pt x="2502" y="418"/>
                  </a:cubicBezTo>
                  <a:cubicBezTo>
                    <a:pt x="2777" y="418"/>
                    <a:pt x="3051" y="400"/>
                    <a:pt x="3324" y="361"/>
                  </a:cubicBezTo>
                  <a:cubicBezTo>
                    <a:pt x="3355" y="361"/>
                    <a:pt x="3355" y="314"/>
                    <a:pt x="3324" y="314"/>
                  </a:cubicBezTo>
                  <a:cubicBezTo>
                    <a:pt x="2211" y="252"/>
                    <a:pt x="1129" y="236"/>
                    <a:pt x="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3"/>
            <p:cNvSpPr/>
            <p:nvPr/>
          </p:nvSpPr>
          <p:spPr>
            <a:xfrm>
              <a:off x="4916000" y="2195750"/>
              <a:ext cx="29750" cy="36325"/>
            </a:xfrm>
            <a:custGeom>
              <a:avLst/>
              <a:gdLst/>
              <a:ahLst/>
              <a:cxnLst/>
              <a:rect l="l" t="t" r="r" b="b"/>
              <a:pathLst>
                <a:path w="1190" h="1453" extrusionOk="0">
                  <a:moveTo>
                    <a:pt x="1152" y="1"/>
                  </a:moveTo>
                  <a:cubicBezTo>
                    <a:pt x="1150" y="1"/>
                    <a:pt x="1147" y="2"/>
                    <a:pt x="1145" y="4"/>
                  </a:cubicBezTo>
                  <a:cubicBezTo>
                    <a:pt x="628" y="380"/>
                    <a:pt x="252" y="850"/>
                    <a:pt x="1" y="1430"/>
                  </a:cubicBezTo>
                  <a:cubicBezTo>
                    <a:pt x="1" y="1441"/>
                    <a:pt x="9" y="1452"/>
                    <a:pt x="13" y="1452"/>
                  </a:cubicBezTo>
                  <a:cubicBezTo>
                    <a:pt x="15" y="1452"/>
                    <a:pt x="16" y="1451"/>
                    <a:pt x="16" y="1446"/>
                  </a:cubicBezTo>
                  <a:cubicBezTo>
                    <a:pt x="330" y="913"/>
                    <a:pt x="722" y="443"/>
                    <a:pt x="1176" y="51"/>
                  </a:cubicBezTo>
                  <a:cubicBezTo>
                    <a:pt x="1190" y="37"/>
                    <a:pt x="1169" y="1"/>
                    <a:pt x="11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3"/>
            <p:cNvSpPr/>
            <p:nvPr/>
          </p:nvSpPr>
          <p:spPr>
            <a:xfrm>
              <a:off x="4885450" y="2272975"/>
              <a:ext cx="14900" cy="120375"/>
            </a:xfrm>
            <a:custGeom>
              <a:avLst/>
              <a:gdLst/>
              <a:ahLst/>
              <a:cxnLst/>
              <a:rect l="l" t="t" r="r" b="b"/>
              <a:pathLst>
                <a:path w="596" h="4815" extrusionOk="0">
                  <a:moveTo>
                    <a:pt x="519" y="0"/>
                  </a:moveTo>
                  <a:cubicBezTo>
                    <a:pt x="510" y="0"/>
                    <a:pt x="502" y="5"/>
                    <a:pt x="502" y="18"/>
                  </a:cubicBezTo>
                  <a:cubicBezTo>
                    <a:pt x="298" y="1680"/>
                    <a:pt x="0" y="3185"/>
                    <a:pt x="564" y="4815"/>
                  </a:cubicBezTo>
                  <a:cubicBezTo>
                    <a:pt x="580" y="4815"/>
                    <a:pt x="596" y="4815"/>
                    <a:pt x="596" y="4799"/>
                  </a:cubicBezTo>
                  <a:cubicBezTo>
                    <a:pt x="110" y="3294"/>
                    <a:pt x="251" y="1570"/>
                    <a:pt x="533" y="18"/>
                  </a:cubicBezTo>
                  <a:cubicBezTo>
                    <a:pt x="542" y="9"/>
                    <a:pt x="530" y="0"/>
                    <a:pt x="5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3"/>
            <p:cNvSpPr/>
            <p:nvPr/>
          </p:nvSpPr>
          <p:spPr>
            <a:xfrm>
              <a:off x="4863500" y="2326425"/>
              <a:ext cx="23925" cy="105675"/>
            </a:xfrm>
            <a:custGeom>
              <a:avLst/>
              <a:gdLst/>
              <a:ahLst/>
              <a:cxnLst/>
              <a:rect l="l" t="t" r="r" b="b"/>
              <a:pathLst>
                <a:path w="957" h="4227" extrusionOk="0">
                  <a:moveTo>
                    <a:pt x="196" y="0"/>
                  </a:moveTo>
                  <a:cubicBezTo>
                    <a:pt x="192" y="0"/>
                    <a:pt x="189" y="4"/>
                    <a:pt x="189" y="12"/>
                  </a:cubicBezTo>
                  <a:cubicBezTo>
                    <a:pt x="0" y="1391"/>
                    <a:pt x="173" y="2990"/>
                    <a:pt x="910" y="4213"/>
                  </a:cubicBezTo>
                  <a:cubicBezTo>
                    <a:pt x="914" y="4223"/>
                    <a:pt x="921" y="4226"/>
                    <a:pt x="927" y="4226"/>
                  </a:cubicBezTo>
                  <a:cubicBezTo>
                    <a:pt x="942" y="4226"/>
                    <a:pt x="957" y="4208"/>
                    <a:pt x="957" y="4197"/>
                  </a:cubicBezTo>
                  <a:cubicBezTo>
                    <a:pt x="439" y="2786"/>
                    <a:pt x="110" y="1533"/>
                    <a:pt x="204" y="12"/>
                  </a:cubicBezTo>
                  <a:cubicBezTo>
                    <a:pt x="204" y="4"/>
                    <a:pt x="200" y="0"/>
                    <a:pt x="1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3"/>
            <p:cNvSpPr/>
            <p:nvPr/>
          </p:nvSpPr>
          <p:spPr>
            <a:xfrm>
              <a:off x="5285125" y="2412625"/>
              <a:ext cx="15700" cy="38100"/>
            </a:xfrm>
            <a:custGeom>
              <a:avLst/>
              <a:gdLst/>
              <a:ahLst/>
              <a:cxnLst/>
              <a:rect l="l" t="t" r="r" b="b"/>
              <a:pathLst>
                <a:path w="628" h="1524" extrusionOk="0">
                  <a:moveTo>
                    <a:pt x="618" y="1"/>
                  </a:moveTo>
                  <a:cubicBezTo>
                    <a:pt x="612" y="1"/>
                    <a:pt x="604" y="5"/>
                    <a:pt x="597" y="12"/>
                  </a:cubicBezTo>
                  <a:cubicBezTo>
                    <a:pt x="409" y="514"/>
                    <a:pt x="189" y="1000"/>
                    <a:pt x="1" y="1502"/>
                  </a:cubicBezTo>
                  <a:cubicBezTo>
                    <a:pt x="1" y="1513"/>
                    <a:pt x="17" y="1524"/>
                    <a:pt x="31" y="1524"/>
                  </a:cubicBezTo>
                  <a:cubicBezTo>
                    <a:pt x="37" y="1524"/>
                    <a:pt x="43" y="1522"/>
                    <a:pt x="48" y="1517"/>
                  </a:cubicBezTo>
                  <a:cubicBezTo>
                    <a:pt x="330" y="1063"/>
                    <a:pt x="518" y="545"/>
                    <a:pt x="628" y="12"/>
                  </a:cubicBezTo>
                  <a:cubicBezTo>
                    <a:pt x="628" y="5"/>
                    <a:pt x="624" y="1"/>
                    <a:pt x="6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3"/>
            <p:cNvSpPr/>
            <p:nvPr/>
          </p:nvSpPr>
          <p:spPr>
            <a:xfrm>
              <a:off x="4978450" y="2716825"/>
              <a:ext cx="175825" cy="25875"/>
            </a:xfrm>
            <a:custGeom>
              <a:avLst/>
              <a:gdLst/>
              <a:ahLst/>
              <a:cxnLst/>
              <a:rect l="l" t="t" r="r" b="b"/>
              <a:pathLst>
                <a:path w="7033" h="1035" extrusionOk="0">
                  <a:moveTo>
                    <a:pt x="7" y="1"/>
                  </a:moveTo>
                  <a:lnTo>
                    <a:pt x="7" y="1"/>
                  </a:lnTo>
                  <a:cubicBezTo>
                    <a:pt x="4" y="1"/>
                    <a:pt x="0" y="8"/>
                    <a:pt x="11" y="8"/>
                  </a:cubicBezTo>
                  <a:cubicBezTo>
                    <a:pt x="11" y="3"/>
                    <a:pt x="9" y="1"/>
                    <a:pt x="7" y="1"/>
                  </a:cubicBezTo>
                  <a:close/>
                  <a:moveTo>
                    <a:pt x="11" y="8"/>
                  </a:moveTo>
                  <a:cubicBezTo>
                    <a:pt x="324" y="337"/>
                    <a:pt x="700" y="650"/>
                    <a:pt x="1139" y="791"/>
                  </a:cubicBezTo>
                  <a:cubicBezTo>
                    <a:pt x="873" y="744"/>
                    <a:pt x="606" y="697"/>
                    <a:pt x="356" y="619"/>
                  </a:cubicBezTo>
                  <a:cubicBezTo>
                    <a:pt x="350" y="617"/>
                    <a:pt x="346" y="617"/>
                    <a:pt x="341" y="617"/>
                  </a:cubicBezTo>
                  <a:cubicBezTo>
                    <a:pt x="306" y="617"/>
                    <a:pt x="296" y="668"/>
                    <a:pt x="324" y="682"/>
                  </a:cubicBezTo>
                  <a:cubicBezTo>
                    <a:pt x="874" y="987"/>
                    <a:pt x="1584" y="1035"/>
                    <a:pt x="2271" y="1035"/>
                  </a:cubicBezTo>
                  <a:cubicBezTo>
                    <a:pt x="2579" y="1035"/>
                    <a:pt x="2883" y="1025"/>
                    <a:pt x="3166" y="1025"/>
                  </a:cubicBezTo>
                  <a:cubicBezTo>
                    <a:pt x="3223" y="1025"/>
                    <a:pt x="3279" y="1026"/>
                    <a:pt x="3334" y="1027"/>
                  </a:cubicBezTo>
                  <a:cubicBezTo>
                    <a:pt x="3456" y="1028"/>
                    <a:pt x="3578" y="1029"/>
                    <a:pt x="3701" y="1029"/>
                  </a:cubicBezTo>
                  <a:cubicBezTo>
                    <a:pt x="4832" y="1029"/>
                    <a:pt x="5956" y="949"/>
                    <a:pt x="7017" y="525"/>
                  </a:cubicBezTo>
                  <a:cubicBezTo>
                    <a:pt x="7033" y="525"/>
                    <a:pt x="7033" y="509"/>
                    <a:pt x="7017" y="509"/>
                  </a:cubicBezTo>
                  <a:cubicBezTo>
                    <a:pt x="5857" y="697"/>
                    <a:pt x="4697" y="854"/>
                    <a:pt x="3522" y="870"/>
                  </a:cubicBezTo>
                  <a:cubicBezTo>
                    <a:pt x="3283" y="870"/>
                    <a:pt x="3043" y="872"/>
                    <a:pt x="2800" y="872"/>
                  </a:cubicBezTo>
                  <a:cubicBezTo>
                    <a:pt x="2437" y="872"/>
                    <a:pt x="2070" y="867"/>
                    <a:pt x="1703" y="838"/>
                  </a:cubicBezTo>
                  <a:cubicBezTo>
                    <a:pt x="1703" y="838"/>
                    <a:pt x="1703" y="823"/>
                    <a:pt x="1688" y="823"/>
                  </a:cubicBezTo>
                  <a:cubicBezTo>
                    <a:pt x="1092" y="619"/>
                    <a:pt x="481" y="462"/>
                    <a:pt x="11" y="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3"/>
            <p:cNvSpPr/>
            <p:nvPr/>
          </p:nvSpPr>
          <p:spPr>
            <a:xfrm>
              <a:off x="4992425" y="2800075"/>
              <a:ext cx="176750" cy="13525"/>
            </a:xfrm>
            <a:custGeom>
              <a:avLst/>
              <a:gdLst/>
              <a:ahLst/>
              <a:cxnLst/>
              <a:rect l="l" t="t" r="r" b="b"/>
              <a:pathLst>
                <a:path w="7070" h="541" extrusionOk="0">
                  <a:moveTo>
                    <a:pt x="7022" y="1"/>
                  </a:moveTo>
                  <a:cubicBezTo>
                    <a:pt x="5862" y="126"/>
                    <a:pt x="4750" y="361"/>
                    <a:pt x="3590" y="361"/>
                  </a:cubicBezTo>
                  <a:cubicBezTo>
                    <a:pt x="2521" y="347"/>
                    <a:pt x="1465" y="151"/>
                    <a:pt x="410" y="151"/>
                  </a:cubicBezTo>
                  <a:cubicBezTo>
                    <a:pt x="305" y="151"/>
                    <a:pt x="199" y="153"/>
                    <a:pt x="94" y="157"/>
                  </a:cubicBezTo>
                  <a:cubicBezTo>
                    <a:pt x="16" y="173"/>
                    <a:pt x="0" y="267"/>
                    <a:pt x="79" y="283"/>
                  </a:cubicBezTo>
                  <a:cubicBezTo>
                    <a:pt x="985" y="500"/>
                    <a:pt x="1965" y="541"/>
                    <a:pt x="2919" y="541"/>
                  </a:cubicBezTo>
                  <a:cubicBezTo>
                    <a:pt x="3203" y="541"/>
                    <a:pt x="3485" y="537"/>
                    <a:pt x="3762" y="534"/>
                  </a:cubicBezTo>
                  <a:cubicBezTo>
                    <a:pt x="4828" y="518"/>
                    <a:pt x="6051" y="487"/>
                    <a:pt x="7038" y="63"/>
                  </a:cubicBezTo>
                  <a:cubicBezTo>
                    <a:pt x="7069" y="48"/>
                    <a:pt x="7054" y="1"/>
                    <a:pt x="70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43"/>
            <p:cNvSpPr/>
            <p:nvPr/>
          </p:nvSpPr>
          <p:spPr>
            <a:xfrm>
              <a:off x="4986625" y="2764425"/>
              <a:ext cx="182425" cy="16175"/>
            </a:xfrm>
            <a:custGeom>
              <a:avLst/>
              <a:gdLst/>
              <a:ahLst/>
              <a:cxnLst/>
              <a:rect l="l" t="t" r="r" b="b"/>
              <a:pathLst>
                <a:path w="7297" h="647" extrusionOk="0">
                  <a:moveTo>
                    <a:pt x="7129" y="0"/>
                  </a:moveTo>
                  <a:cubicBezTo>
                    <a:pt x="5969" y="0"/>
                    <a:pt x="4809" y="251"/>
                    <a:pt x="3634" y="282"/>
                  </a:cubicBezTo>
                  <a:cubicBezTo>
                    <a:pt x="3414" y="290"/>
                    <a:pt x="3195" y="293"/>
                    <a:pt x="2975" y="293"/>
                  </a:cubicBezTo>
                  <a:cubicBezTo>
                    <a:pt x="2317" y="293"/>
                    <a:pt x="1659" y="267"/>
                    <a:pt x="1000" y="267"/>
                  </a:cubicBezTo>
                  <a:cubicBezTo>
                    <a:pt x="671" y="220"/>
                    <a:pt x="342" y="173"/>
                    <a:pt x="29" y="94"/>
                  </a:cubicBezTo>
                  <a:cubicBezTo>
                    <a:pt x="25" y="91"/>
                    <a:pt x="22" y="90"/>
                    <a:pt x="19" y="90"/>
                  </a:cubicBezTo>
                  <a:cubicBezTo>
                    <a:pt x="8" y="90"/>
                    <a:pt x="0" y="110"/>
                    <a:pt x="13" y="110"/>
                  </a:cubicBezTo>
                  <a:cubicBezTo>
                    <a:pt x="107" y="173"/>
                    <a:pt x="217" y="235"/>
                    <a:pt x="326" y="282"/>
                  </a:cubicBezTo>
                  <a:lnTo>
                    <a:pt x="138" y="282"/>
                  </a:lnTo>
                  <a:cubicBezTo>
                    <a:pt x="107" y="282"/>
                    <a:pt x="91" y="314"/>
                    <a:pt x="123" y="330"/>
                  </a:cubicBezTo>
                  <a:cubicBezTo>
                    <a:pt x="1120" y="589"/>
                    <a:pt x="2153" y="646"/>
                    <a:pt x="3181" y="646"/>
                  </a:cubicBezTo>
                  <a:cubicBezTo>
                    <a:pt x="3332" y="646"/>
                    <a:pt x="3483" y="645"/>
                    <a:pt x="3634" y="643"/>
                  </a:cubicBezTo>
                  <a:cubicBezTo>
                    <a:pt x="4778" y="627"/>
                    <a:pt x="6079" y="627"/>
                    <a:pt x="7176" y="251"/>
                  </a:cubicBezTo>
                  <a:cubicBezTo>
                    <a:pt x="7239" y="235"/>
                    <a:pt x="7254" y="173"/>
                    <a:pt x="7254" y="126"/>
                  </a:cubicBezTo>
                  <a:cubicBezTo>
                    <a:pt x="7296" y="98"/>
                    <a:pt x="7288" y="45"/>
                    <a:pt x="7242" y="45"/>
                  </a:cubicBezTo>
                  <a:cubicBezTo>
                    <a:pt x="7236" y="45"/>
                    <a:pt x="7230" y="46"/>
                    <a:pt x="7223" y="47"/>
                  </a:cubicBezTo>
                  <a:cubicBezTo>
                    <a:pt x="7207" y="16"/>
                    <a:pt x="7176" y="0"/>
                    <a:pt x="71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43"/>
            <p:cNvSpPr/>
            <p:nvPr/>
          </p:nvSpPr>
          <p:spPr>
            <a:xfrm>
              <a:off x="5169925" y="2733950"/>
              <a:ext cx="16100" cy="23825"/>
            </a:xfrm>
            <a:custGeom>
              <a:avLst/>
              <a:gdLst/>
              <a:ahLst/>
              <a:cxnLst/>
              <a:rect l="l" t="t" r="r" b="b"/>
              <a:pathLst>
                <a:path w="644" h="953" extrusionOk="0">
                  <a:moveTo>
                    <a:pt x="542" y="1"/>
                  </a:moveTo>
                  <a:cubicBezTo>
                    <a:pt x="534" y="1"/>
                    <a:pt x="526" y="5"/>
                    <a:pt x="518" y="12"/>
                  </a:cubicBezTo>
                  <a:cubicBezTo>
                    <a:pt x="424" y="153"/>
                    <a:pt x="408" y="342"/>
                    <a:pt x="330" y="483"/>
                  </a:cubicBezTo>
                  <a:cubicBezTo>
                    <a:pt x="236" y="655"/>
                    <a:pt x="142" y="827"/>
                    <a:pt x="1" y="953"/>
                  </a:cubicBezTo>
                  <a:cubicBezTo>
                    <a:pt x="252" y="749"/>
                    <a:pt x="643" y="389"/>
                    <a:pt x="565" y="12"/>
                  </a:cubicBezTo>
                  <a:cubicBezTo>
                    <a:pt x="557" y="5"/>
                    <a:pt x="549" y="1"/>
                    <a:pt x="5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43"/>
            <p:cNvSpPr/>
            <p:nvPr/>
          </p:nvSpPr>
          <p:spPr>
            <a:xfrm>
              <a:off x="4834900" y="2108800"/>
              <a:ext cx="512950" cy="767325"/>
            </a:xfrm>
            <a:custGeom>
              <a:avLst/>
              <a:gdLst/>
              <a:ahLst/>
              <a:cxnLst/>
              <a:rect l="l" t="t" r="r" b="b"/>
              <a:pathLst>
                <a:path w="20518" h="30693" extrusionOk="0">
                  <a:moveTo>
                    <a:pt x="17681" y="3670"/>
                  </a:moveTo>
                  <a:lnTo>
                    <a:pt x="17681" y="3670"/>
                  </a:lnTo>
                  <a:cubicBezTo>
                    <a:pt x="18527" y="4673"/>
                    <a:pt x="19154" y="5911"/>
                    <a:pt x="19483" y="7353"/>
                  </a:cubicBezTo>
                  <a:cubicBezTo>
                    <a:pt x="19671" y="8216"/>
                    <a:pt x="19734" y="9031"/>
                    <a:pt x="19703" y="9814"/>
                  </a:cubicBezTo>
                  <a:cubicBezTo>
                    <a:pt x="19703" y="9391"/>
                    <a:pt x="19671" y="8952"/>
                    <a:pt x="19609" y="8529"/>
                  </a:cubicBezTo>
                  <a:cubicBezTo>
                    <a:pt x="19389" y="6805"/>
                    <a:pt x="18715" y="5096"/>
                    <a:pt x="17681" y="3670"/>
                  </a:cubicBezTo>
                  <a:close/>
                  <a:moveTo>
                    <a:pt x="13527" y="23216"/>
                  </a:moveTo>
                  <a:lnTo>
                    <a:pt x="13527" y="23216"/>
                  </a:lnTo>
                  <a:cubicBezTo>
                    <a:pt x="13214" y="23425"/>
                    <a:pt x="12722" y="23474"/>
                    <a:pt x="12242" y="23474"/>
                  </a:cubicBezTo>
                  <a:cubicBezTo>
                    <a:pt x="11857" y="23474"/>
                    <a:pt x="11479" y="23442"/>
                    <a:pt x="11207" y="23435"/>
                  </a:cubicBezTo>
                  <a:cubicBezTo>
                    <a:pt x="11975" y="23404"/>
                    <a:pt x="12759" y="23326"/>
                    <a:pt x="13527" y="23216"/>
                  </a:cubicBezTo>
                  <a:close/>
                  <a:moveTo>
                    <a:pt x="5471" y="23247"/>
                  </a:moveTo>
                  <a:cubicBezTo>
                    <a:pt x="5891" y="23847"/>
                    <a:pt x="7280" y="23931"/>
                    <a:pt x="8370" y="23931"/>
                  </a:cubicBezTo>
                  <a:cubicBezTo>
                    <a:pt x="8795" y="23931"/>
                    <a:pt x="9175" y="23918"/>
                    <a:pt x="9435" y="23918"/>
                  </a:cubicBezTo>
                  <a:cubicBezTo>
                    <a:pt x="9501" y="23918"/>
                    <a:pt x="9559" y="23919"/>
                    <a:pt x="9609" y="23921"/>
                  </a:cubicBezTo>
                  <a:cubicBezTo>
                    <a:pt x="10382" y="23942"/>
                    <a:pt x="11220" y="24028"/>
                    <a:pt x="12031" y="24028"/>
                  </a:cubicBezTo>
                  <a:cubicBezTo>
                    <a:pt x="12419" y="24028"/>
                    <a:pt x="12801" y="24008"/>
                    <a:pt x="13167" y="23953"/>
                  </a:cubicBezTo>
                  <a:cubicBezTo>
                    <a:pt x="13370" y="23921"/>
                    <a:pt x="13558" y="23874"/>
                    <a:pt x="13700" y="23780"/>
                  </a:cubicBezTo>
                  <a:lnTo>
                    <a:pt x="13700" y="23780"/>
                  </a:lnTo>
                  <a:cubicBezTo>
                    <a:pt x="13480" y="24172"/>
                    <a:pt x="13308" y="24470"/>
                    <a:pt x="12822" y="24611"/>
                  </a:cubicBezTo>
                  <a:cubicBezTo>
                    <a:pt x="12446" y="24721"/>
                    <a:pt x="12069" y="24736"/>
                    <a:pt x="11693" y="24815"/>
                  </a:cubicBezTo>
                  <a:cubicBezTo>
                    <a:pt x="12336" y="24768"/>
                    <a:pt x="13841" y="24674"/>
                    <a:pt x="13778" y="23733"/>
                  </a:cubicBezTo>
                  <a:cubicBezTo>
                    <a:pt x="13841" y="23686"/>
                    <a:pt x="13888" y="23639"/>
                    <a:pt x="13919" y="23576"/>
                  </a:cubicBezTo>
                  <a:lnTo>
                    <a:pt x="13919" y="23576"/>
                  </a:lnTo>
                  <a:cubicBezTo>
                    <a:pt x="13982" y="23843"/>
                    <a:pt x="13997" y="24109"/>
                    <a:pt x="13856" y="24376"/>
                  </a:cubicBezTo>
                  <a:cubicBezTo>
                    <a:pt x="13809" y="24438"/>
                    <a:pt x="13778" y="24486"/>
                    <a:pt x="13731" y="24548"/>
                  </a:cubicBezTo>
                  <a:cubicBezTo>
                    <a:pt x="13715" y="24548"/>
                    <a:pt x="13715" y="24564"/>
                    <a:pt x="13715" y="24564"/>
                  </a:cubicBezTo>
                  <a:cubicBezTo>
                    <a:pt x="13653" y="24627"/>
                    <a:pt x="13606" y="24674"/>
                    <a:pt x="13543" y="24705"/>
                  </a:cubicBezTo>
                  <a:cubicBezTo>
                    <a:pt x="13433" y="24768"/>
                    <a:pt x="13355" y="24752"/>
                    <a:pt x="13308" y="24862"/>
                  </a:cubicBezTo>
                  <a:cubicBezTo>
                    <a:pt x="13292" y="24877"/>
                    <a:pt x="13292" y="24893"/>
                    <a:pt x="13308" y="24893"/>
                  </a:cubicBezTo>
                  <a:cubicBezTo>
                    <a:pt x="13355" y="24953"/>
                    <a:pt x="13412" y="24978"/>
                    <a:pt x="13473" y="24978"/>
                  </a:cubicBezTo>
                  <a:cubicBezTo>
                    <a:pt x="13634" y="24978"/>
                    <a:pt x="13825" y="24806"/>
                    <a:pt x="13950" y="24658"/>
                  </a:cubicBezTo>
                  <a:cubicBezTo>
                    <a:pt x="13966" y="24815"/>
                    <a:pt x="14029" y="24971"/>
                    <a:pt x="14029" y="25128"/>
                  </a:cubicBezTo>
                  <a:cubicBezTo>
                    <a:pt x="14029" y="25395"/>
                    <a:pt x="13966" y="25630"/>
                    <a:pt x="13856" y="25865"/>
                  </a:cubicBezTo>
                  <a:cubicBezTo>
                    <a:pt x="13762" y="25990"/>
                    <a:pt x="13653" y="26100"/>
                    <a:pt x="13558" y="26241"/>
                  </a:cubicBezTo>
                  <a:cubicBezTo>
                    <a:pt x="13543" y="26272"/>
                    <a:pt x="13574" y="26304"/>
                    <a:pt x="13606" y="26304"/>
                  </a:cubicBezTo>
                  <a:cubicBezTo>
                    <a:pt x="13653" y="26288"/>
                    <a:pt x="13700" y="26272"/>
                    <a:pt x="13747" y="26257"/>
                  </a:cubicBezTo>
                  <a:cubicBezTo>
                    <a:pt x="13764" y="26274"/>
                    <a:pt x="13790" y="26286"/>
                    <a:pt x="13816" y="26286"/>
                  </a:cubicBezTo>
                  <a:cubicBezTo>
                    <a:pt x="13837" y="26286"/>
                    <a:pt x="13858" y="26278"/>
                    <a:pt x="13872" y="26257"/>
                  </a:cubicBezTo>
                  <a:cubicBezTo>
                    <a:pt x="13903" y="26225"/>
                    <a:pt x="13935" y="26178"/>
                    <a:pt x="13966" y="26131"/>
                  </a:cubicBezTo>
                  <a:cubicBezTo>
                    <a:pt x="13966" y="26194"/>
                    <a:pt x="13966" y="26241"/>
                    <a:pt x="13966" y="26288"/>
                  </a:cubicBezTo>
                  <a:cubicBezTo>
                    <a:pt x="13386" y="27542"/>
                    <a:pt x="11975" y="27464"/>
                    <a:pt x="10768" y="27573"/>
                  </a:cubicBezTo>
                  <a:cubicBezTo>
                    <a:pt x="10737" y="27573"/>
                    <a:pt x="10737" y="27636"/>
                    <a:pt x="10768" y="27636"/>
                  </a:cubicBezTo>
                  <a:cubicBezTo>
                    <a:pt x="10861" y="27637"/>
                    <a:pt x="10958" y="27638"/>
                    <a:pt x="11057" y="27638"/>
                  </a:cubicBezTo>
                  <a:cubicBezTo>
                    <a:pt x="12095" y="27638"/>
                    <a:pt x="13421" y="27528"/>
                    <a:pt x="13950" y="26555"/>
                  </a:cubicBezTo>
                  <a:lnTo>
                    <a:pt x="13950" y="26555"/>
                  </a:lnTo>
                  <a:cubicBezTo>
                    <a:pt x="13856" y="26915"/>
                    <a:pt x="13653" y="27181"/>
                    <a:pt x="13464" y="27495"/>
                  </a:cubicBezTo>
                  <a:cubicBezTo>
                    <a:pt x="13412" y="27574"/>
                    <a:pt x="13491" y="27663"/>
                    <a:pt x="13573" y="27663"/>
                  </a:cubicBezTo>
                  <a:cubicBezTo>
                    <a:pt x="13589" y="27663"/>
                    <a:pt x="13606" y="27659"/>
                    <a:pt x="13621" y="27652"/>
                  </a:cubicBezTo>
                  <a:cubicBezTo>
                    <a:pt x="13653" y="27636"/>
                    <a:pt x="13668" y="27605"/>
                    <a:pt x="13700" y="27589"/>
                  </a:cubicBezTo>
                  <a:cubicBezTo>
                    <a:pt x="13903" y="27526"/>
                    <a:pt x="14060" y="27385"/>
                    <a:pt x="14185" y="27197"/>
                  </a:cubicBezTo>
                  <a:lnTo>
                    <a:pt x="14185" y="27197"/>
                  </a:lnTo>
                  <a:cubicBezTo>
                    <a:pt x="14232" y="27495"/>
                    <a:pt x="14232" y="27808"/>
                    <a:pt x="14091" y="28091"/>
                  </a:cubicBezTo>
                  <a:cubicBezTo>
                    <a:pt x="13903" y="28467"/>
                    <a:pt x="13496" y="28639"/>
                    <a:pt x="13167" y="28874"/>
                  </a:cubicBezTo>
                  <a:cubicBezTo>
                    <a:pt x="13125" y="28902"/>
                    <a:pt x="13145" y="28955"/>
                    <a:pt x="13183" y="28955"/>
                  </a:cubicBezTo>
                  <a:cubicBezTo>
                    <a:pt x="13188" y="28955"/>
                    <a:pt x="13193" y="28954"/>
                    <a:pt x="13198" y="28953"/>
                  </a:cubicBezTo>
                  <a:cubicBezTo>
                    <a:pt x="13402" y="28921"/>
                    <a:pt x="13606" y="28859"/>
                    <a:pt x="13778" y="28765"/>
                  </a:cubicBezTo>
                  <a:lnTo>
                    <a:pt x="13778" y="28765"/>
                  </a:lnTo>
                  <a:cubicBezTo>
                    <a:pt x="13198" y="29188"/>
                    <a:pt x="12132" y="29141"/>
                    <a:pt x="11552" y="29188"/>
                  </a:cubicBezTo>
                  <a:cubicBezTo>
                    <a:pt x="10878" y="29250"/>
                    <a:pt x="10204" y="29282"/>
                    <a:pt x="9530" y="29282"/>
                  </a:cubicBezTo>
                  <a:cubicBezTo>
                    <a:pt x="9439" y="29283"/>
                    <a:pt x="9349" y="29284"/>
                    <a:pt x="9259" y="29284"/>
                  </a:cubicBezTo>
                  <a:cubicBezTo>
                    <a:pt x="8264" y="29284"/>
                    <a:pt x="7329" y="29204"/>
                    <a:pt x="6380" y="29031"/>
                  </a:cubicBezTo>
                  <a:cubicBezTo>
                    <a:pt x="6317" y="29000"/>
                    <a:pt x="6254" y="28984"/>
                    <a:pt x="6192" y="28953"/>
                  </a:cubicBezTo>
                  <a:cubicBezTo>
                    <a:pt x="6082" y="28890"/>
                    <a:pt x="5972" y="28827"/>
                    <a:pt x="5862" y="28765"/>
                  </a:cubicBezTo>
                  <a:cubicBezTo>
                    <a:pt x="5800" y="28702"/>
                    <a:pt x="5518" y="28561"/>
                    <a:pt x="5502" y="28451"/>
                  </a:cubicBezTo>
                  <a:cubicBezTo>
                    <a:pt x="5489" y="28426"/>
                    <a:pt x="5466" y="28400"/>
                    <a:pt x="5432" y="28400"/>
                  </a:cubicBezTo>
                  <a:cubicBezTo>
                    <a:pt x="5425" y="28400"/>
                    <a:pt x="5416" y="28401"/>
                    <a:pt x="5408" y="28404"/>
                  </a:cubicBezTo>
                  <a:cubicBezTo>
                    <a:pt x="5408" y="28373"/>
                    <a:pt x="5392" y="28357"/>
                    <a:pt x="5376" y="28326"/>
                  </a:cubicBezTo>
                  <a:cubicBezTo>
                    <a:pt x="5267" y="27981"/>
                    <a:pt x="5345" y="27652"/>
                    <a:pt x="5329" y="27307"/>
                  </a:cubicBezTo>
                  <a:lnTo>
                    <a:pt x="5329" y="27307"/>
                  </a:lnTo>
                  <a:cubicBezTo>
                    <a:pt x="5504" y="27510"/>
                    <a:pt x="5745" y="27686"/>
                    <a:pt x="5992" y="27686"/>
                  </a:cubicBezTo>
                  <a:cubicBezTo>
                    <a:pt x="6011" y="27686"/>
                    <a:pt x="6031" y="27685"/>
                    <a:pt x="6050" y="27683"/>
                  </a:cubicBezTo>
                  <a:cubicBezTo>
                    <a:pt x="6050" y="27683"/>
                    <a:pt x="6050" y="27667"/>
                    <a:pt x="6066" y="27667"/>
                  </a:cubicBezTo>
                  <a:lnTo>
                    <a:pt x="6160" y="27667"/>
                  </a:lnTo>
                  <a:cubicBezTo>
                    <a:pt x="6192" y="27667"/>
                    <a:pt x="6223" y="27636"/>
                    <a:pt x="6207" y="27589"/>
                  </a:cubicBezTo>
                  <a:cubicBezTo>
                    <a:pt x="6035" y="27276"/>
                    <a:pt x="5612" y="27213"/>
                    <a:pt x="5424" y="26884"/>
                  </a:cubicBezTo>
                  <a:cubicBezTo>
                    <a:pt x="5267" y="26586"/>
                    <a:pt x="5345" y="26304"/>
                    <a:pt x="5345" y="26006"/>
                  </a:cubicBezTo>
                  <a:lnTo>
                    <a:pt x="5345" y="26006"/>
                  </a:lnTo>
                  <a:cubicBezTo>
                    <a:pt x="5439" y="26116"/>
                    <a:pt x="5549" y="26210"/>
                    <a:pt x="5674" y="26257"/>
                  </a:cubicBezTo>
                  <a:cubicBezTo>
                    <a:pt x="5690" y="26257"/>
                    <a:pt x="5706" y="26241"/>
                    <a:pt x="5721" y="26225"/>
                  </a:cubicBezTo>
                  <a:cubicBezTo>
                    <a:pt x="5737" y="26241"/>
                    <a:pt x="5753" y="26257"/>
                    <a:pt x="5784" y="26257"/>
                  </a:cubicBezTo>
                  <a:cubicBezTo>
                    <a:pt x="5800" y="26257"/>
                    <a:pt x="5831" y="26241"/>
                    <a:pt x="5815" y="26210"/>
                  </a:cubicBezTo>
                  <a:cubicBezTo>
                    <a:pt x="5753" y="25896"/>
                    <a:pt x="5424" y="25692"/>
                    <a:pt x="5298" y="25363"/>
                  </a:cubicBezTo>
                  <a:cubicBezTo>
                    <a:pt x="5204" y="25112"/>
                    <a:pt x="5204" y="24893"/>
                    <a:pt x="5235" y="24674"/>
                  </a:cubicBezTo>
                  <a:lnTo>
                    <a:pt x="5235" y="24674"/>
                  </a:lnTo>
                  <a:cubicBezTo>
                    <a:pt x="5345" y="25003"/>
                    <a:pt x="5518" y="25442"/>
                    <a:pt x="5862" y="25473"/>
                  </a:cubicBezTo>
                  <a:cubicBezTo>
                    <a:pt x="5894" y="25473"/>
                    <a:pt x="5941" y="25442"/>
                    <a:pt x="5941" y="25410"/>
                  </a:cubicBezTo>
                  <a:cubicBezTo>
                    <a:pt x="5972" y="25222"/>
                    <a:pt x="5878" y="25034"/>
                    <a:pt x="5753" y="24846"/>
                  </a:cubicBezTo>
                  <a:cubicBezTo>
                    <a:pt x="5721" y="24611"/>
                    <a:pt x="5612" y="24391"/>
                    <a:pt x="5486" y="24188"/>
                  </a:cubicBezTo>
                  <a:cubicBezTo>
                    <a:pt x="5424" y="23874"/>
                    <a:pt x="5424" y="23576"/>
                    <a:pt x="5439" y="23263"/>
                  </a:cubicBezTo>
                  <a:cubicBezTo>
                    <a:pt x="5455" y="23263"/>
                    <a:pt x="5455" y="23247"/>
                    <a:pt x="5455" y="23247"/>
                  </a:cubicBezTo>
                  <a:close/>
                  <a:moveTo>
                    <a:pt x="6756" y="29595"/>
                  </a:moveTo>
                  <a:lnTo>
                    <a:pt x="6756" y="29595"/>
                  </a:lnTo>
                  <a:cubicBezTo>
                    <a:pt x="7445" y="30003"/>
                    <a:pt x="8527" y="29956"/>
                    <a:pt x="9295" y="29972"/>
                  </a:cubicBezTo>
                  <a:cubicBezTo>
                    <a:pt x="9453" y="29976"/>
                    <a:pt x="9610" y="29978"/>
                    <a:pt x="9767" y="29978"/>
                  </a:cubicBezTo>
                  <a:cubicBezTo>
                    <a:pt x="10781" y="29978"/>
                    <a:pt x="11786" y="29896"/>
                    <a:pt x="12790" y="29815"/>
                  </a:cubicBezTo>
                  <a:cubicBezTo>
                    <a:pt x="12822" y="29815"/>
                    <a:pt x="12853" y="29799"/>
                    <a:pt x="12869" y="29799"/>
                  </a:cubicBezTo>
                  <a:cubicBezTo>
                    <a:pt x="12391" y="30254"/>
                    <a:pt x="11457" y="30340"/>
                    <a:pt x="10697" y="30340"/>
                  </a:cubicBezTo>
                  <a:cubicBezTo>
                    <a:pt x="10384" y="30340"/>
                    <a:pt x="10101" y="30325"/>
                    <a:pt x="9891" y="30316"/>
                  </a:cubicBezTo>
                  <a:cubicBezTo>
                    <a:pt x="9232" y="30301"/>
                    <a:pt x="7195" y="30379"/>
                    <a:pt x="6756" y="29595"/>
                  </a:cubicBezTo>
                  <a:close/>
                  <a:moveTo>
                    <a:pt x="10058" y="0"/>
                  </a:moveTo>
                  <a:cubicBezTo>
                    <a:pt x="9708" y="0"/>
                    <a:pt x="9359" y="17"/>
                    <a:pt x="9013" y="49"/>
                  </a:cubicBezTo>
                  <a:cubicBezTo>
                    <a:pt x="8888" y="65"/>
                    <a:pt x="8825" y="269"/>
                    <a:pt x="8982" y="300"/>
                  </a:cubicBezTo>
                  <a:cubicBezTo>
                    <a:pt x="10141" y="519"/>
                    <a:pt x="11333" y="472"/>
                    <a:pt x="12493" y="739"/>
                  </a:cubicBezTo>
                  <a:cubicBezTo>
                    <a:pt x="13715" y="1021"/>
                    <a:pt x="14844" y="1570"/>
                    <a:pt x="15784" y="2385"/>
                  </a:cubicBezTo>
                  <a:cubicBezTo>
                    <a:pt x="17477" y="3842"/>
                    <a:pt x="18590" y="5943"/>
                    <a:pt x="18966" y="8137"/>
                  </a:cubicBezTo>
                  <a:cubicBezTo>
                    <a:pt x="19389" y="10551"/>
                    <a:pt x="18950" y="13122"/>
                    <a:pt x="17414" y="15065"/>
                  </a:cubicBezTo>
                  <a:cubicBezTo>
                    <a:pt x="17273" y="15253"/>
                    <a:pt x="17132" y="15410"/>
                    <a:pt x="16975" y="15582"/>
                  </a:cubicBezTo>
                  <a:cubicBezTo>
                    <a:pt x="16192" y="16319"/>
                    <a:pt x="15267" y="16946"/>
                    <a:pt x="14232" y="17448"/>
                  </a:cubicBezTo>
                  <a:cubicBezTo>
                    <a:pt x="13606" y="17651"/>
                    <a:pt x="12979" y="17761"/>
                    <a:pt x="12367" y="18028"/>
                  </a:cubicBezTo>
                  <a:cubicBezTo>
                    <a:pt x="12210" y="18106"/>
                    <a:pt x="12242" y="18373"/>
                    <a:pt x="12414" y="18404"/>
                  </a:cubicBezTo>
                  <a:cubicBezTo>
                    <a:pt x="12574" y="18431"/>
                    <a:pt x="12737" y="18443"/>
                    <a:pt x="12901" y="18443"/>
                  </a:cubicBezTo>
                  <a:cubicBezTo>
                    <a:pt x="13316" y="18443"/>
                    <a:pt x="13743" y="18362"/>
                    <a:pt x="14170" y="18216"/>
                  </a:cubicBezTo>
                  <a:cubicBezTo>
                    <a:pt x="14201" y="18263"/>
                    <a:pt x="14232" y="18325"/>
                    <a:pt x="14264" y="18388"/>
                  </a:cubicBezTo>
                  <a:cubicBezTo>
                    <a:pt x="14311" y="18529"/>
                    <a:pt x="14311" y="18702"/>
                    <a:pt x="14311" y="18874"/>
                  </a:cubicBezTo>
                  <a:cubicBezTo>
                    <a:pt x="14295" y="18999"/>
                    <a:pt x="14280" y="19125"/>
                    <a:pt x="14295" y="19235"/>
                  </a:cubicBezTo>
                  <a:cubicBezTo>
                    <a:pt x="14060" y="20175"/>
                    <a:pt x="13997" y="21178"/>
                    <a:pt x="13982" y="22119"/>
                  </a:cubicBezTo>
                  <a:cubicBezTo>
                    <a:pt x="13888" y="22401"/>
                    <a:pt x="13825" y="22699"/>
                    <a:pt x="13527" y="22887"/>
                  </a:cubicBezTo>
                  <a:cubicBezTo>
                    <a:pt x="13511" y="22887"/>
                    <a:pt x="13496" y="22902"/>
                    <a:pt x="13480" y="22902"/>
                  </a:cubicBezTo>
                  <a:cubicBezTo>
                    <a:pt x="12148" y="23090"/>
                    <a:pt x="10815" y="23232"/>
                    <a:pt x="9467" y="23247"/>
                  </a:cubicBezTo>
                  <a:cubicBezTo>
                    <a:pt x="9418" y="23248"/>
                    <a:pt x="9368" y="23248"/>
                    <a:pt x="9319" y="23248"/>
                  </a:cubicBezTo>
                  <a:cubicBezTo>
                    <a:pt x="8224" y="23248"/>
                    <a:pt x="7129" y="23090"/>
                    <a:pt x="6035" y="23075"/>
                  </a:cubicBezTo>
                  <a:cubicBezTo>
                    <a:pt x="5894" y="23028"/>
                    <a:pt x="5737" y="22996"/>
                    <a:pt x="5580" y="22949"/>
                  </a:cubicBezTo>
                  <a:cubicBezTo>
                    <a:pt x="5565" y="22934"/>
                    <a:pt x="5549" y="22918"/>
                    <a:pt x="5533" y="22887"/>
                  </a:cubicBezTo>
                  <a:cubicBezTo>
                    <a:pt x="5518" y="22871"/>
                    <a:pt x="5518" y="22824"/>
                    <a:pt x="5502" y="22793"/>
                  </a:cubicBezTo>
                  <a:cubicBezTo>
                    <a:pt x="5627" y="21868"/>
                    <a:pt x="5455" y="20786"/>
                    <a:pt x="5345" y="19877"/>
                  </a:cubicBezTo>
                  <a:cubicBezTo>
                    <a:pt x="5251" y="19203"/>
                    <a:pt x="5157" y="18482"/>
                    <a:pt x="4875" y="17855"/>
                  </a:cubicBezTo>
                  <a:lnTo>
                    <a:pt x="4875" y="17855"/>
                  </a:lnTo>
                  <a:cubicBezTo>
                    <a:pt x="5063" y="17949"/>
                    <a:pt x="5251" y="18028"/>
                    <a:pt x="5439" y="18059"/>
                  </a:cubicBezTo>
                  <a:cubicBezTo>
                    <a:pt x="5460" y="18065"/>
                    <a:pt x="5480" y="18067"/>
                    <a:pt x="5499" y="18067"/>
                  </a:cubicBezTo>
                  <a:cubicBezTo>
                    <a:pt x="5694" y="18067"/>
                    <a:pt x="5781" y="17797"/>
                    <a:pt x="5596" y="17683"/>
                  </a:cubicBezTo>
                  <a:cubicBezTo>
                    <a:pt x="4154" y="16727"/>
                    <a:pt x="2900" y="15347"/>
                    <a:pt x="2007" y="13780"/>
                  </a:cubicBezTo>
                  <a:cubicBezTo>
                    <a:pt x="1176" y="12103"/>
                    <a:pt x="768" y="10253"/>
                    <a:pt x="1035" y="8216"/>
                  </a:cubicBezTo>
                  <a:cubicBezTo>
                    <a:pt x="1474" y="4955"/>
                    <a:pt x="4185" y="1789"/>
                    <a:pt x="7398" y="708"/>
                  </a:cubicBezTo>
                  <a:cubicBezTo>
                    <a:pt x="7696" y="629"/>
                    <a:pt x="7994" y="551"/>
                    <a:pt x="8292" y="504"/>
                  </a:cubicBezTo>
                  <a:cubicBezTo>
                    <a:pt x="8323" y="488"/>
                    <a:pt x="8355" y="472"/>
                    <a:pt x="8370" y="457"/>
                  </a:cubicBezTo>
                  <a:cubicBezTo>
                    <a:pt x="8417" y="441"/>
                    <a:pt x="8464" y="425"/>
                    <a:pt x="8511" y="425"/>
                  </a:cubicBezTo>
                  <a:cubicBezTo>
                    <a:pt x="8652" y="394"/>
                    <a:pt x="8621" y="175"/>
                    <a:pt x="8480" y="175"/>
                  </a:cubicBezTo>
                  <a:cubicBezTo>
                    <a:pt x="8446" y="173"/>
                    <a:pt x="8411" y="173"/>
                    <a:pt x="8377" y="173"/>
                  </a:cubicBezTo>
                  <a:cubicBezTo>
                    <a:pt x="7941" y="173"/>
                    <a:pt x="7506" y="263"/>
                    <a:pt x="7085" y="394"/>
                  </a:cubicBezTo>
                  <a:cubicBezTo>
                    <a:pt x="3621" y="1162"/>
                    <a:pt x="831" y="4250"/>
                    <a:pt x="298" y="7745"/>
                  </a:cubicBezTo>
                  <a:cubicBezTo>
                    <a:pt x="0" y="9752"/>
                    <a:pt x="376" y="11805"/>
                    <a:pt x="1364" y="13576"/>
                  </a:cubicBezTo>
                  <a:cubicBezTo>
                    <a:pt x="2007" y="14736"/>
                    <a:pt x="3010" y="16539"/>
                    <a:pt x="4279" y="17495"/>
                  </a:cubicBezTo>
                  <a:cubicBezTo>
                    <a:pt x="4342" y="17604"/>
                    <a:pt x="4389" y="17730"/>
                    <a:pt x="4452" y="17855"/>
                  </a:cubicBezTo>
                  <a:cubicBezTo>
                    <a:pt x="4593" y="18639"/>
                    <a:pt x="4812" y="19423"/>
                    <a:pt x="4875" y="20253"/>
                  </a:cubicBezTo>
                  <a:cubicBezTo>
                    <a:pt x="4953" y="21100"/>
                    <a:pt x="4875" y="22040"/>
                    <a:pt x="5094" y="22871"/>
                  </a:cubicBezTo>
                  <a:cubicBezTo>
                    <a:pt x="5000" y="23106"/>
                    <a:pt x="4953" y="23341"/>
                    <a:pt x="4985" y="23592"/>
                  </a:cubicBezTo>
                  <a:cubicBezTo>
                    <a:pt x="5000" y="23796"/>
                    <a:pt x="5032" y="23984"/>
                    <a:pt x="5094" y="24172"/>
                  </a:cubicBezTo>
                  <a:cubicBezTo>
                    <a:pt x="4875" y="24438"/>
                    <a:pt x="4891" y="24924"/>
                    <a:pt x="4953" y="25222"/>
                  </a:cubicBezTo>
                  <a:cubicBezTo>
                    <a:pt x="5000" y="25410"/>
                    <a:pt x="5063" y="25598"/>
                    <a:pt x="5157" y="25786"/>
                  </a:cubicBezTo>
                  <a:cubicBezTo>
                    <a:pt x="4859" y="25990"/>
                    <a:pt x="4969" y="26649"/>
                    <a:pt x="5094" y="26931"/>
                  </a:cubicBezTo>
                  <a:cubicBezTo>
                    <a:pt x="5126" y="26993"/>
                    <a:pt x="5157" y="27056"/>
                    <a:pt x="5204" y="27119"/>
                  </a:cubicBezTo>
                  <a:cubicBezTo>
                    <a:pt x="4985" y="27558"/>
                    <a:pt x="5000" y="28232"/>
                    <a:pt x="5251" y="28655"/>
                  </a:cubicBezTo>
                  <a:cubicBezTo>
                    <a:pt x="5376" y="28859"/>
                    <a:pt x="5627" y="29094"/>
                    <a:pt x="5894" y="29141"/>
                  </a:cubicBezTo>
                  <a:cubicBezTo>
                    <a:pt x="6066" y="29282"/>
                    <a:pt x="6270" y="29360"/>
                    <a:pt x="6474" y="29423"/>
                  </a:cubicBezTo>
                  <a:cubicBezTo>
                    <a:pt x="6646" y="30693"/>
                    <a:pt x="8997" y="30551"/>
                    <a:pt x="9891" y="30598"/>
                  </a:cubicBezTo>
                  <a:cubicBezTo>
                    <a:pt x="10062" y="30605"/>
                    <a:pt x="10305" y="30614"/>
                    <a:pt x="10584" y="30614"/>
                  </a:cubicBezTo>
                  <a:cubicBezTo>
                    <a:pt x="11679" y="30614"/>
                    <a:pt x="13323" y="30466"/>
                    <a:pt x="13323" y="29392"/>
                  </a:cubicBezTo>
                  <a:cubicBezTo>
                    <a:pt x="13919" y="29219"/>
                    <a:pt x="14358" y="28890"/>
                    <a:pt x="14295" y="28247"/>
                  </a:cubicBezTo>
                  <a:cubicBezTo>
                    <a:pt x="14311" y="28200"/>
                    <a:pt x="14342" y="28169"/>
                    <a:pt x="14358" y="28138"/>
                  </a:cubicBezTo>
                  <a:cubicBezTo>
                    <a:pt x="14499" y="27777"/>
                    <a:pt x="14515" y="27354"/>
                    <a:pt x="14280" y="27040"/>
                  </a:cubicBezTo>
                  <a:cubicBezTo>
                    <a:pt x="14530" y="26586"/>
                    <a:pt x="14562" y="25990"/>
                    <a:pt x="14311" y="25598"/>
                  </a:cubicBezTo>
                  <a:cubicBezTo>
                    <a:pt x="14483" y="25144"/>
                    <a:pt x="14468" y="24595"/>
                    <a:pt x="14217" y="24266"/>
                  </a:cubicBezTo>
                  <a:cubicBezTo>
                    <a:pt x="14264" y="24203"/>
                    <a:pt x="14311" y="24125"/>
                    <a:pt x="14327" y="24031"/>
                  </a:cubicBezTo>
                  <a:cubicBezTo>
                    <a:pt x="14358" y="23921"/>
                    <a:pt x="14358" y="23796"/>
                    <a:pt x="14342" y="23686"/>
                  </a:cubicBezTo>
                  <a:cubicBezTo>
                    <a:pt x="14358" y="23529"/>
                    <a:pt x="14358" y="23373"/>
                    <a:pt x="14342" y="23247"/>
                  </a:cubicBezTo>
                  <a:cubicBezTo>
                    <a:pt x="14342" y="23216"/>
                    <a:pt x="14327" y="23169"/>
                    <a:pt x="14311" y="23138"/>
                  </a:cubicBezTo>
                  <a:cubicBezTo>
                    <a:pt x="14311" y="23122"/>
                    <a:pt x="14327" y="23090"/>
                    <a:pt x="14327" y="23059"/>
                  </a:cubicBezTo>
                  <a:cubicBezTo>
                    <a:pt x="14295" y="22009"/>
                    <a:pt x="14327" y="20959"/>
                    <a:pt x="14515" y="19924"/>
                  </a:cubicBezTo>
                  <a:cubicBezTo>
                    <a:pt x="14656" y="19125"/>
                    <a:pt x="14938" y="18420"/>
                    <a:pt x="15267" y="17699"/>
                  </a:cubicBezTo>
                  <a:cubicBezTo>
                    <a:pt x="16301" y="17103"/>
                    <a:pt x="17242" y="16225"/>
                    <a:pt x="17822" y="15488"/>
                  </a:cubicBezTo>
                  <a:cubicBezTo>
                    <a:pt x="17947" y="15332"/>
                    <a:pt x="18057" y="15191"/>
                    <a:pt x="18167" y="15034"/>
                  </a:cubicBezTo>
                  <a:cubicBezTo>
                    <a:pt x="19781" y="12965"/>
                    <a:pt x="20518" y="10143"/>
                    <a:pt x="19969" y="7557"/>
                  </a:cubicBezTo>
                  <a:cubicBezTo>
                    <a:pt x="19107" y="3482"/>
                    <a:pt x="15549" y="504"/>
                    <a:pt x="11536" y="96"/>
                  </a:cubicBezTo>
                  <a:cubicBezTo>
                    <a:pt x="11043" y="32"/>
                    <a:pt x="10549" y="0"/>
                    <a:pt x="100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43"/>
            <p:cNvSpPr/>
            <p:nvPr/>
          </p:nvSpPr>
          <p:spPr>
            <a:xfrm>
              <a:off x="4972425" y="2805175"/>
              <a:ext cx="21900" cy="28350"/>
            </a:xfrm>
            <a:custGeom>
              <a:avLst/>
              <a:gdLst/>
              <a:ahLst/>
              <a:cxnLst/>
              <a:rect l="l" t="t" r="r" b="b"/>
              <a:pathLst>
                <a:path w="876" h="1134" extrusionOk="0">
                  <a:moveTo>
                    <a:pt x="1" y="0"/>
                  </a:moveTo>
                  <a:cubicBezTo>
                    <a:pt x="32" y="220"/>
                    <a:pt x="126" y="424"/>
                    <a:pt x="236" y="612"/>
                  </a:cubicBezTo>
                  <a:cubicBezTo>
                    <a:pt x="189" y="549"/>
                    <a:pt x="126" y="502"/>
                    <a:pt x="48" y="439"/>
                  </a:cubicBezTo>
                  <a:cubicBezTo>
                    <a:pt x="48" y="439"/>
                    <a:pt x="48" y="439"/>
                    <a:pt x="48" y="455"/>
                  </a:cubicBezTo>
                  <a:cubicBezTo>
                    <a:pt x="142" y="580"/>
                    <a:pt x="252" y="674"/>
                    <a:pt x="361" y="784"/>
                  </a:cubicBezTo>
                  <a:cubicBezTo>
                    <a:pt x="502" y="925"/>
                    <a:pt x="644" y="1051"/>
                    <a:pt x="832" y="1129"/>
                  </a:cubicBezTo>
                  <a:cubicBezTo>
                    <a:pt x="835" y="1132"/>
                    <a:pt x="838" y="1133"/>
                    <a:pt x="842" y="1133"/>
                  </a:cubicBezTo>
                  <a:cubicBezTo>
                    <a:pt x="858" y="1133"/>
                    <a:pt x="876" y="1110"/>
                    <a:pt x="863" y="1098"/>
                  </a:cubicBezTo>
                  <a:cubicBezTo>
                    <a:pt x="487" y="800"/>
                    <a:pt x="189" y="455"/>
                    <a:pt x="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3"/>
            <p:cNvSpPr/>
            <p:nvPr/>
          </p:nvSpPr>
          <p:spPr>
            <a:xfrm>
              <a:off x="5017100" y="2836125"/>
              <a:ext cx="14525" cy="2100"/>
            </a:xfrm>
            <a:custGeom>
              <a:avLst/>
              <a:gdLst/>
              <a:ahLst/>
              <a:cxnLst/>
              <a:rect l="l" t="t" r="r" b="b"/>
              <a:pathLst>
                <a:path w="581" h="84" extrusionOk="0">
                  <a:moveTo>
                    <a:pt x="16" y="1"/>
                  </a:moveTo>
                  <a:cubicBezTo>
                    <a:pt x="1" y="1"/>
                    <a:pt x="1" y="32"/>
                    <a:pt x="16" y="32"/>
                  </a:cubicBezTo>
                  <a:cubicBezTo>
                    <a:pt x="157" y="58"/>
                    <a:pt x="308" y="83"/>
                    <a:pt x="462" y="83"/>
                  </a:cubicBezTo>
                  <a:cubicBezTo>
                    <a:pt x="496" y="83"/>
                    <a:pt x="531" y="82"/>
                    <a:pt x="565" y="79"/>
                  </a:cubicBezTo>
                  <a:cubicBezTo>
                    <a:pt x="581" y="79"/>
                    <a:pt x="581" y="63"/>
                    <a:pt x="565" y="63"/>
                  </a:cubicBezTo>
                  <a:cubicBezTo>
                    <a:pt x="393" y="16"/>
                    <a:pt x="205" y="16"/>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3"/>
            <p:cNvSpPr/>
            <p:nvPr/>
          </p:nvSpPr>
          <p:spPr>
            <a:xfrm>
              <a:off x="4977525" y="2778750"/>
              <a:ext cx="48225" cy="19000"/>
            </a:xfrm>
            <a:custGeom>
              <a:avLst/>
              <a:gdLst/>
              <a:ahLst/>
              <a:cxnLst/>
              <a:rect l="l" t="t" r="r" b="b"/>
              <a:pathLst>
                <a:path w="1929" h="760" extrusionOk="0">
                  <a:moveTo>
                    <a:pt x="13" y="1"/>
                  </a:moveTo>
                  <a:cubicBezTo>
                    <a:pt x="8" y="1"/>
                    <a:pt x="1" y="12"/>
                    <a:pt x="1" y="23"/>
                  </a:cubicBezTo>
                  <a:cubicBezTo>
                    <a:pt x="502" y="493"/>
                    <a:pt x="1239" y="728"/>
                    <a:pt x="1929" y="760"/>
                  </a:cubicBezTo>
                  <a:cubicBezTo>
                    <a:pt x="1929" y="760"/>
                    <a:pt x="1929" y="744"/>
                    <a:pt x="1929" y="744"/>
                  </a:cubicBezTo>
                  <a:cubicBezTo>
                    <a:pt x="1239" y="572"/>
                    <a:pt x="596" y="478"/>
                    <a:pt x="16" y="7"/>
                  </a:cubicBezTo>
                  <a:cubicBezTo>
                    <a:pt x="16" y="3"/>
                    <a:pt x="15" y="1"/>
                    <a:pt x="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3"/>
            <p:cNvSpPr/>
            <p:nvPr/>
          </p:nvSpPr>
          <p:spPr>
            <a:xfrm>
              <a:off x="4981450" y="2755025"/>
              <a:ext cx="12950" cy="6675"/>
            </a:xfrm>
            <a:custGeom>
              <a:avLst/>
              <a:gdLst/>
              <a:ahLst/>
              <a:cxnLst/>
              <a:rect l="l" t="t" r="r" b="b"/>
              <a:pathLst>
                <a:path w="518" h="267" extrusionOk="0">
                  <a:moveTo>
                    <a:pt x="16" y="0"/>
                  </a:moveTo>
                  <a:cubicBezTo>
                    <a:pt x="16" y="0"/>
                    <a:pt x="0" y="16"/>
                    <a:pt x="16" y="16"/>
                  </a:cubicBezTo>
                  <a:cubicBezTo>
                    <a:pt x="173" y="94"/>
                    <a:pt x="345" y="188"/>
                    <a:pt x="502" y="267"/>
                  </a:cubicBezTo>
                  <a:cubicBezTo>
                    <a:pt x="518" y="267"/>
                    <a:pt x="518" y="267"/>
                    <a:pt x="518" y="251"/>
                  </a:cubicBezTo>
                  <a:cubicBezTo>
                    <a:pt x="345" y="173"/>
                    <a:pt x="188" y="94"/>
                    <a:pt x="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3"/>
            <p:cNvSpPr/>
            <p:nvPr/>
          </p:nvSpPr>
          <p:spPr>
            <a:xfrm>
              <a:off x="4766825" y="2058075"/>
              <a:ext cx="74600" cy="90550"/>
            </a:xfrm>
            <a:custGeom>
              <a:avLst/>
              <a:gdLst/>
              <a:ahLst/>
              <a:cxnLst/>
              <a:rect l="l" t="t" r="r" b="b"/>
              <a:pathLst>
                <a:path w="2984" h="3622" extrusionOk="0">
                  <a:moveTo>
                    <a:pt x="143" y="0"/>
                  </a:moveTo>
                  <a:cubicBezTo>
                    <a:pt x="61" y="0"/>
                    <a:pt x="1" y="93"/>
                    <a:pt x="74" y="166"/>
                  </a:cubicBezTo>
                  <a:cubicBezTo>
                    <a:pt x="529" y="699"/>
                    <a:pt x="1062" y="1169"/>
                    <a:pt x="1532" y="1702"/>
                  </a:cubicBezTo>
                  <a:cubicBezTo>
                    <a:pt x="2034" y="2282"/>
                    <a:pt x="2347" y="2925"/>
                    <a:pt x="2755" y="3567"/>
                  </a:cubicBezTo>
                  <a:cubicBezTo>
                    <a:pt x="2779" y="3604"/>
                    <a:pt x="2821" y="3622"/>
                    <a:pt x="2862" y="3622"/>
                  </a:cubicBezTo>
                  <a:cubicBezTo>
                    <a:pt x="2924" y="3622"/>
                    <a:pt x="2983" y="3581"/>
                    <a:pt x="2974" y="3505"/>
                  </a:cubicBezTo>
                  <a:cubicBezTo>
                    <a:pt x="2849" y="2078"/>
                    <a:pt x="1265" y="824"/>
                    <a:pt x="215" y="25"/>
                  </a:cubicBezTo>
                  <a:cubicBezTo>
                    <a:pt x="191" y="8"/>
                    <a:pt x="166" y="0"/>
                    <a:pt x="1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3"/>
            <p:cNvSpPr/>
            <p:nvPr/>
          </p:nvSpPr>
          <p:spPr>
            <a:xfrm>
              <a:off x="4848925" y="1991575"/>
              <a:ext cx="63675" cy="92250"/>
            </a:xfrm>
            <a:custGeom>
              <a:avLst/>
              <a:gdLst/>
              <a:ahLst/>
              <a:cxnLst/>
              <a:rect l="l" t="t" r="r" b="b"/>
              <a:pathLst>
                <a:path w="2547" h="3690" extrusionOk="0">
                  <a:moveTo>
                    <a:pt x="123" y="0"/>
                  </a:moveTo>
                  <a:cubicBezTo>
                    <a:pt x="59" y="0"/>
                    <a:pt x="0" y="81"/>
                    <a:pt x="35" y="161"/>
                  </a:cubicBezTo>
                  <a:cubicBezTo>
                    <a:pt x="599" y="1368"/>
                    <a:pt x="1414" y="2685"/>
                    <a:pt x="2339" y="3657"/>
                  </a:cubicBezTo>
                  <a:cubicBezTo>
                    <a:pt x="2362" y="3680"/>
                    <a:pt x="2387" y="3690"/>
                    <a:pt x="2411" y="3690"/>
                  </a:cubicBezTo>
                  <a:cubicBezTo>
                    <a:pt x="2484" y="3690"/>
                    <a:pt x="2547" y="3598"/>
                    <a:pt x="2511" y="3516"/>
                  </a:cubicBezTo>
                  <a:cubicBezTo>
                    <a:pt x="1978" y="2293"/>
                    <a:pt x="1085" y="1039"/>
                    <a:pt x="192" y="36"/>
                  </a:cubicBezTo>
                  <a:cubicBezTo>
                    <a:pt x="171" y="11"/>
                    <a:pt x="147" y="0"/>
                    <a:pt x="1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3"/>
            <p:cNvSpPr/>
            <p:nvPr/>
          </p:nvSpPr>
          <p:spPr>
            <a:xfrm>
              <a:off x="4962250" y="1903075"/>
              <a:ext cx="33175" cy="149550"/>
            </a:xfrm>
            <a:custGeom>
              <a:avLst/>
              <a:gdLst/>
              <a:ahLst/>
              <a:cxnLst/>
              <a:rect l="l" t="t" r="r" b="b"/>
              <a:pathLst>
                <a:path w="1327" h="5982" extrusionOk="0">
                  <a:moveTo>
                    <a:pt x="55" y="0"/>
                  </a:moveTo>
                  <a:cubicBezTo>
                    <a:pt x="27" y="0"/>
                    <a:pt x="0" y="16"/>
                    <a:pt x="0" y="49"/>
                  </a:cubicBezTo>
                  <a:cubicBezTo>
                    <a:pt x="0" y="1068"/>
                    <a:pt x="204" y="2087"/>
                    <a:pt x="361" y="3090"/>
                  </a:cubicBezTo>
                  <a:cubicBezTo>
                    <a:pt x="502" y="4030"/>
                    <a:pt x="580" y="5096"/>
                    <a:pt x="1082" y="5927"/>
                  </a:cubicBezTo>
                  <a:cubicBezTo>
                    <a:pt x="1107" y="5964"/>
                    <a:pt x="1151" y="5982"/>
                    <a:pt x="1194" y="5982"/>
                  </a:cubicBezTo>
                  <a:cubicBezTo>
                    <a:pt x="1261" y="5982"/>
                    <a:pt x="1326" y="5940"/>
                    <a:pt x="1317" y="5864"/>
                  </a:cubicBezTo>
                  <a:cubicBezTo>
                    <a:pt x="1192" y="4955"/>
                    <a:pt x="941" y="4062"/>
                    <a:pt x="784" y="3168"/>
                  </a:cubicBezTo>
                  <a:cubicBezTo>
                    <a:pt x="596" y="2118"/>
                    <a:pt x="455" y="1037"/>
                    <a:pt x="110" y="34"/>
                  </a:cubicBezTo>
                  <a:cubicBezTo>
                    <a:pt x="103" y="12"/>
                    <a:pt x="79" y="0"/>
                    <a:pt x="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3"/>
            <p:cNvSpPr/>
            <p:nvPr/>
          </p:nvSpPr>
          <p:spPr>
            <a:xfrm>
              <a:off x="5065300" y="1878300"/>
              <a:ext cx="18850" cy="149650"/>
            </a:xfrm>
            <a:custGeom>
              <a:avLst/>
              <a:gdLst/>
              <a:ahLst/>
              <a:cxnLst/>
              <a:rect l="l" t="t" r="r" b="b"/>
              <a:pathLst>
                <a:path w="754" h="5986" extrusionOk="0">
                  <a:moveTo>
                    <a:pt x="155" y="0"/>
                  </a:moveTo>
                  <a:cubicBezTo>
                    <a:pt x="104" y="0"/>
                    <a:pt x="48" y="37"/>
                    <a:pt x="48" y="100"/>
                  </a:cubicBezTo>
                  <a:cubicBezTo>
                    <a:pt x="1" y="1119"/>
                    <a:pt x="126" y="2153"/>
                    <a:pt x="157" y="3188"/>
                  </a:cubicBezTo>
                  <a:cubicBezTo>
                    <a:pt x="189" y="4081"/>
                    <a:pt x="79" y="5037"/>
                    <a:pt x="283" y="5915"/>
                  </a:cubicBezTo>
                  <a:cubicBezTo>
                    <a:pt x="291" y="5962"/>
                    <a:pt x="334" y="5985"/>
                    <a:pt x="377" y="5985"/>
                  </a:cubicBezTo>
                  <a:cubicBezTo>
                    <a:pt x="420" y="5985"/>
                    <a:pt x="463" y="5962"/>
                    <a:pt x="471" y="5915"/>
                  </a:cubicBezTo>
                  <a:cubicBezTo>
                    <a:pt x="753" y="4990"/>
                    <a:pt x="643" y="3940"/>
                    <a:pt x="596" y="2984"/>
                  </a:cubicBezTo>
                  <a:cubicBezTo>
                    <a:pt x="549" y="2012"/>
                    <a:pt x="502" y="1009"/>
                    <a:pt x="236" y="68"/>
                  </a:cubicBezTo>
                  <a:cubicBezTo>
                    <a:pt x="229" y="21"/>
                    <a:pt x="193" y="0"/>
                    <a:pt x="1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3"/>
            <p:cNvSpPr/>
            <p:nvPr/>
          </p:nvSpPr>
          <p:spPr>
            <a:xfrm>
              <a:off x="5155175" y="1913600"/>
              <a:ext cx="84125" cy="157875"/>
            </a:xfrm>
            <a:custGeom>
              <a:avLst/>
              <a:gdLst/>
              <a:ahLst/>
              <a:cxnLst/>
              <a:rect l="l" t="t" r="r" b="b"/>
              <a:pathLst>
                <a:path w="3365" h="6315" extrusionOk="0">
                  <a:moveTo>
                    <a:pt x="3226" y="0"/>
                  </a:moveTo>
                  <a:cubicBezTo>
                    <a:pt x="3199" y="0"/>
                    <a:pt x="3171" y="11"/>
                    <a:pt x="3146" y="36"/>
                  </a:cubicBezTo>
                  <a:cubicBezTo>
                    <a:pt x="1563" y="1525"/>
                    <a:pt x="434" y="4111"/>
                    <a:pt x="11" y="6227"/>
                  </a:cubicBezTo>
                  <a:cubicBezTo>
                    <a:pt x="1" y="6277"/>
                    <a:pt x="42" y="6314"/>
                    <a:pt x="81" y="6314"/>
                  </a:cubicBezTo>
                  <a:cubicBezTo>
                    <a:pt x="103" y="6314"/>
                    <a:pt x="125" y="6302"/>
                    <a:pt x="136" y="6274"/>
                  </a:cubicBezTo>
                  <a:cubicBezTo>
                    <a:pt x="606" y="5224"/>
                    <a:pt x="1014" y="4158"/>
                    <a:pt x="1547" y="3139"/>
                  </a:cubicBezTo>
                  <a:cubicBezTo>
                    <a:pt x="2095" y="2120"/>
                    <a:pt x="2801" y="1196"/>
                    <a:pt x="3318" y="161"/>
                  </a:cubicBezTo>
                  <a:cubicBezTo>
                    <a:pt x="3364" y="81"/>
                    <a:pt x="3300" y="0"/>
                    <a:pt x="32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3"/>
            <p:cNvSpPr/>
            <p:nvPr/>
          </p:nvSpPr>
          <p:spPr>
            <a:xfrm>
              <a:off x="5236425" y="1971400"/>
              <a:ext cx="62525" cy="96850"/>
            </a:xfrm>
            <a:custGeom>
              <a:avLst/>
              <a:gdLst/>
              <a:ahLst/>
              <a:cxnLst/>
              <a:rect l="l" t="t" r="r" b="b"/>
              <a:pathLst>
                <a:path w="2501" h="3874" extrusionOk="0">
                  <a:moveTo>
                    <a:pt x="2322" y="1"/>
                  </a:moveTo>
                  <a:cubicBezTo>
                    <a:pt x="2298" y="1"/>
                    <a:pt x="2272" y="9"/>
                    <a:pt x="2247" y="28"/>
                  </a:cubicBezTo>
                  <a:cubicBezTo>
                    <a:pt x="1698" y="420"/>
                    <a:pt x="1306" y="1078"/>
                    <a:pt x="962" y="1658"/>
                  </a:cubicBezTo>
                  <a:cubicBezTo>
                    <a:pt x="570" y="2316"/>
                    <a:pt x="225" y="3006"/>
                    <a:pt x="21" y="3743"/>
                  </a:cubicBezTo>
                  <a:cubicBezTo>
                    <a:pt x="0" y="3815"/>
                    <a:pt x="75" y="3874"/>
                    <a:pt x="142" y="3874"/>
                  </a:cubicBezTo>
                  <a:cubicBezTo>
                    <a:pt x="177" y="3874"/>
                    <a:pt x="209" y="3858"/>
                    <a:pt x="225" y="3821"/>
                  </a:cubicBezTo>
                  <a:cubicBezTo>
                    <a:pt x="570" y="3194"/>
                    <a:pt x="883" y="2567"/>
                    <a:pt x="1259" y="1971"/>
                  </a:cubicBezTo>
                  <a:cubicBezTo>
                    <a:pt x="1636" y="1376"/>
                    <a:pt x="2153" y="859"/>
                    <a:pt x="2451" y="232"/>
                  </a:cubicBezTo>
                  <a:cubicBezTo>
                    <a:pt x="2501" y="131"/>
                    <a:pt x="2420" y="1"/>
                    <a:pt x="23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3"/>
            <p:cNvSpPr/>
            <p:nvPr/>
          </p:nvSpPr>
          <p:spPr>
            <a:xfrm>
              <a:off x="5305225" y="2065125"/>
              <a:ext cx="96200" cy="83400"/>
            </a:xfrm>
            <a:custGeom>
              <a:avLst/>
              <a:gdLst/>
              <a:ahLst/>
              <a:cxnLst/>
              <a:rect l="l" t="t" r="r" b="b"/>
              <a:pathLst>
                <a:path w="3848" h="3336" extrusionOk="0">
                  <a:moveTo>
                    <a:pt x="3722" y="0"/>
                  </a:moveTo>
                  <a:cubicBezTo>
                    <a:pt x="3709" y="0"/>
                    <a:pt x="3695" y="3"/>
                    <a:pt x="3680" y="9"/>
                  </a:cubicBezTo>
                  <a:cubicBezTo>
                    <a:pt x="3006" y="276"/>
                    <a:pt x="2473" y="934"/>
                    <a:pt x="1940" y="1420"/>
                  </a:cubicBezTo>
                  <a:cubicBezTo>
                    <a:pt x="1282" y="2016"/>
                    <a:pt x="592" y="2580"/>
                    <a:pt x="28" y="3270"/>
                  </a:cubicBezTo>
                  <a:cubicBezTo>
                    <a:pt x="1" y="3297"/>
                    <a:pt x="20" y="3335"/>
                    <a:pt x="56" y="3335"/>
                  </a:cubicBezTo>
                  <a:cubicBezTo>
                    <a:pt x="62" y="3335"/>
                    <a:pt x="68" y="3334"/>
                    <a:pt x="75" y="3332"/>
                  </a:cubicBezTo>
                  <a:cubicBezTo>
                    <a:pt x="796" y="2940"/>
                    <a:pt x="1423" y="2423"/>
                    <a:pt x="2065" y="1890"/>
                  </a:cubicBezTo>
                  <a:cubicBezTo>
                    <a:pt x="2645" y="1420"/>
                    <a:pt x="3476" y="887"/>
                    <a:pt x="3821" y="197"/>
                  </a:cubicBezTo>
                  <a:cubicBezTo>
                    <a:pt x="3848" y="116"/>
                    <a:pt x="3805" y="0"/>
                    <a:pt x="37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3"/>
            <p:cNvSpPr/>
            <p:nvPr/>
          </p:nvSpPr>
          <p:spPr>
            <a:xfrm>
              <a:off x="5372850" y="2186400"/>
              <a:ext cx="61150" cy="48225"/>
            </a:xfrm>
            <a:custGeom>
              <a:avLst/>
              <a:gdLst/>
              <a:ahLst/>
              <a:cxnLst/>
              <a:rect l="l" t="t" r="r" b="b"/>
              <a:pathLst>
                <a:path w="2446" h="1929" extrusionOk="0">
                  <a:moveTo>
                    <a:pt x="2250" y="0"/>
                  </a:moveTo>
                  <a:cubicBezTo>
                    <a:pt x="2243" y="0"/>
                    <a:pt x="2236" y="1"/>
                    <a:pt x="2229" y="2"/>
                  </a:cubicBezTo>
                  <a:cubicBezTo>
                    <a:pt x="1806" y="80"/>
                    <a:pt x="1414" y="503"/>
                    <a:pt x="1100" y="770"/>
                  </a:cubicBezTo>
                  <a:cubicBezTo>
                    <a:pt x="724" y="1083"/>
                    <a:pt x="332" y="1397"/>
                    <a:pt x="50" y="1789"/>
                  </a:cubicBezTo>
                  <a:cubicBezTo>
                    <a:pt x="0" y="1863"/>
                    <a:pt x="69" y="1928"/>
                    <a:pt x="139" y="1928"/>
                  </a:cubicBezTo>
                  <a:cubicBezTo>
                    <a:pt x="157" y="1928"/>
                    <a:pt x="175" y="1924"/>
                    <a:pt x="191" y="1914"/>
                  </a:cubicBezTo>
                  <a:cubicBezTo>
                    <a:pt x="646" y="1726"/>
                    <a:pt x="1053" y="1397"/>
                    <a:pt x="1461" y="1099"/>
                  </a:cubicBezTo>
                  <a:cubicBezTo>
                    <a:pt x="1774" y="848"/>
                    <a:pt x="2229" y="597"/>
                    <a:pt x="2401" y="221"/>
                  </a:cubicBezTo>
                  <a:cubicBezTo>
                    <a:pt x="2446" y="118"/>
                    <a:pt x="2365" y="0"/>
                    <a:pt x="2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43"/>
            <p:cNvSpPr/>
            <p:nvPr/>
          </p:nvSpPr>
          <p:spPr>
            <a:xfrm>
              <a:off x="4720775" y="2174425"/>
              <a:ext cx="107400" cy="73600"/>
            </a:xfrm>
            <a:custGeom>
              <a:avLst/>
              <a:gdLst/>
              <a:ahLst/>
              <a:cxnLst/>
              <a:rect l="l" t="t" r="r" b="b"/>
              <a:pathLst>
                <a:path w="4296" h="2944" extrusionOk="0">
                  <a:moveTo>
                    <a:pt x="149" y="0"/>
                  </a:moveTo>
                  <a:cubicBezTo>
                    <a:pt x="69" y="0"/>
                    <a:pt x="0" y="98"/>
                    <a:pt x="67" y="152"/>
                  </a:cubicBezTo>
                  <a:cubicBezTo>
                    <a:pt x="694" y="700"/>
                    <a:pt x="1383" y="1155"/>
                    <a:pt x="2057" y="1641"/>
                  </a:cubicBezTo>
                  <a:cubicBezTo>
                    <a:pt x="2700" y="2095"/>
                    <a:pt x="3374" y="2722"/>
                    <a:pt x="4142" y="2942"/>
                  </a:cubicBezTo>
                  <a:cubicBezTo>
                    <a:pt x="4148" y="2943"/>
                    <a:pt x="4154" y="2943"/>
                    <a:pt x="4160" y="2943"/>
                  </a:cubicBezTo>
                  <a:cubicBezTo>
                    <a:pt x="4231" y="2943"/>
                    <a:pt x="4295" y="2859"/>
                    <a:pt x="4252" y="2801"/>
                  </a:cubicBezTo>
                  <a:cubicBezTo>
                    <a:pt x="3813" y="2221"/>
                    <a:pt x="3107" y="1860"/>
                    <a:pt x="2496" y="1468"/>
                  </a:cubicBezTo>
                  <a:cubicBezTo>
                    <a:pt x="1744" y="967"/>
                    <a:pt x="991" y="434"/>
                    <a:pt x="192" y="10"/>
                  </a:cubicBezTo>
                  <a:cubicBezTo>
                    <a:pt x="178" y="3"/>
                    <a:pt x="163" y="0"/>
                    <a:pt x="1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4" name="Google Shape;1474;p43"/>
          <p:cNvGrpSpPr/>
          <p:nvPr/>
        </p:nvGrpSpPr>
        <p:grpSpPr>
          <a:xfrm rot="8301331">
            <a:off x="8221852" y="4317613"/>
            <a:ext cx="843261" cy="402241"/>
            <a:chOff x="-583650" y="3109250"/>
            <a:chExt cx="570275" cy="272025"/>
          </a:xfrm>
        </p:grpSpPr>
        <p:sp>
          <p:nvSpPr>
            <p:cNvPr id="1475" name="Google Shape;1475;p43"/>
            <p:cNvSpPr/>
            <p:nvPr/>
          </p:nvSpPr>
          <p:spPr>
            <a:xfrm>
              <a:off x="-583650" y="3186975"/>
              <a:ext cx="570275" cy="194300"/>
            </a:xfrm>
            <a:custGeom>
              <a:avLst/>
              <a:gdLst/>
              <a:ahLst/>
              <a:cxnLst/>
              <a:rect l="l" t="t" r="r" b="b"/>
              <a:pathLst>
                <a:path w="22811" h="7772" extrusionOk="0">
                  <a:moveTo>
                    <a:pt x="22543" y="6377"/>
                  </a:moveTo>
                  <a:lnTo>
                    <a:pt x="22543" y="6377"/>
                  </a:lnTo>
                  <a:cubicBezTo>
                    <a:pt x="22536" y="6381"/>
                    <a:pt x="22532" y="6384"/>
                    <a:pt x="22525" y="6384"/>
                  </a:cubicBezTo>
                  <a:cubicBezTo>
                    <a:pt x="22190" y="6488"/>
                    <a:pt x="21851" y="6580"/>
                    <a:pt x="21513" y="6669"/>
                  </a:cubicBezTo>
                  <a:cubicBezTo>
                    <a:pt x="21762" y="6905"/>
                    <a:pt x="22083" y="7030"/>
                    <a:pt x="22322" y="7030"/>
                  </a:cubicBezTo>
                  <a:cubicBezTo>
                    <a:pt x="22632" y="7030"/>
                    <a:pt x="22810" y="6822"/>
                    <a:pt x="22543" y="6377"/>
                  </a:cubicBezTo>
                  <a:close/>
                  <a:moveTo>
                    <a:pt x="12021" y="1"/>
                  </a:moveTo>
                  <a:cubicBezTo>
                    <a:pt x="9332" y="1"/>
                    <a:pt x="6501" y="875"/>
                    <a:pt x="4639" y="2230"/>
                  </a:cubicBezTo>
                  <a:cubicBezTo>
                    <a:pt x="4539" y="2301"/>
                    <a:pt x="4393" y="2333"/>
                    <a:pt x="4222" y="2333"/>
                  </a:cubicBezTo>
                  <a:cubicBezTo>
                    <a:pt x="3909" y="2333"/>
                    <a:pt x="3520" y="2226"/>
                    <a:pt x="3221" y="2087"/>
                  </a:cubicBezTo>
                  <a:cubicBezTo>
                    <a:pt x="1672" y="3100"/>
                    <a:pt x="860" y="4609"/>
                    <a:pt x="175" y="6448"/>
                  </a:cubicBezTo>
                  <a:cubicBezTo>
                    <a:pt x="0" y="6923"/>
                    <a:pt x="924" y="7771"/>
                    <a:pt x="1455" y="7771"/>
                  </a:cubicBezTo>
                  <a:cubicBezTo>
                    <a:pt x="1605" y="7771"/>
                    <a:pt x="1719" y="7707"/>
                    <a:pt x="1776" y="7553"/>
                  </a:cubicBezTo>
                  <a:cubicBezTo>
                    <a:pt x="2507" y="5593"/>
                    <a:pt x="3345" y="4002"/>
                    <a:pt x="5328" y="3100"/>
                  </a:cubicBezTo>
                  <a:cubicBezTo>
                    <a:pt x="6989" y="2348"/>
                    <a:pt x="8897" y="1905"/>
                    <a:pt x="10687" y="1599"/>
                  </a:cubicBezTo>
                  <a:cubicBezTo>
                    <a:pt x="11486" y="1463"/>
                    <a:pt x="12313" y="1374"/>
                    <a:pt x="13137" y="1374"/>
                  </a:cubicBezTo>
                  <a:cubicBezTo>
                    <a:pt x="14481" y="1374"/>
                    <a:pt x="15814" y="1610"/>
                    <a:pt x="17012" y="2255"/>
                  </a:cubicBezTo>
                  <a:cubicBezTo>
                    <a:pt x="17700" y="2626"/>
                    <a:pt x="18321" y="3100"/>
                    <a:pt x="18888" y="3638"/>
                  </a:cubicBezTo>
                  <a:cubicBezTo>
                    <a:pt x="17733" y="1042"/>
                    <a:pt x="14962" y="1"/>
                    <a:pt x="1202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3"/>
            <p:cNvSpPr/>
            <p:nvPr/>
          </p:nvSpPr>
          <p:spPr>
            <a:xfrm>
              <a:off x="-198800" y="3109250"/>
              <a:ext cx="181150" cy="265500"/>
            </a:xfrm>
            <a:custGeom>
              <a:avLst/>
              <a:gdLst/>
              <a:ahLst/>
              <a:cxnLst/>
              <a:rect l="l" t="t" r="r" b="b"/>
              <a:pathLst>
                <a:path w="7246" h="10620" extrusionOk="0">
                  <a:moveTo>
                    <a:pt x="3302" y="1"/>
                  </a:moveTo>
                  <a:cubicBezTo>
                    <a:pt x="3137" y="1"/>
                    <a:pt x="3098" y="190"/>
                    <a:pt x="3359" y="697"/>
                  </a:cubicBezTo>
                  <a:cubicBezTo>
                    <a:pt x="3552" y="1067"/>
                    <a:pt x="3733" y="1441"/>
                    <a:pt x="3908" y="1816"/>
                  </a:cubicBezTo>
                  <a:cubicBezTo>
                    <a:pt x="4129" y="1694"/>
                    <a:pt x="4375" y="1588"/>
                    <a:pt x="4585" y="1523"/>
                  </a:cubicBezTo>
                  <a:cubicBezTo>
                    <a:pt x="4467" y="1285"/>
                    <a:pt x="4347" y="1042"/>
                    <a:pt x="4225" y="804"/>
                  </a:cubicBezTo>
                  <a:cubicBezTo>
                    <a:pt x="4008" y="383"/>
                    <a:pt x="3530" y="1"/>
                    <a:pt x="3302" y="1"/>
                  </a:cubicBezTo>
                  <a:close/>
                  <a:moveTo>
                    <a:pt x="6906" y="7874"/>
                  </a:moveTo>
                  <a:cubicBezTo>
                    <a:pt x="6860" y="8145"/>
                    <a:pt x="6743" y="8406"/>
                    <a:pt x="6504" y="8648"/>
                  </a:cubicBezTo>
                  <a:cubicBezTo>
                    <a:pt x="6675" y="8858"/>
                    <a:pt x="6842" y="9069"/>
                    <a:pt x="7006" y="9283"/>
                  </a:cubicBezTo>
                  <a:cubicBezTo>
                    <a:pt x="7064" y="9357"/>
                    <a:pt x="7110" y="9421"/>
                    <a:pt x="7149" y="9486"/>
                  </a:cubicBezTo>
                  <a:cubicBezTo>
                    <a:pt x="7245" y="9429"/>
                    <a:pt x="7214" y="9169"/>
                    <a:pt x="7199" y="9112"/>
                  </a:cubicBezTo>
                  <a:cubicBezTo>
                    <a:pt x="7110" y="8698"/>
                    <a:pt x="7010" y="8284"/>
                    <a:pt x="6906" y="7874"/>
                  </a:cubicBezTo>
                  <a:close/>
                  <a:moveTo>
                    <a:pt x="3979" y="8327"/>
                  </a:moveTo>
                  <a:cubicBezTo>
                    <a:pt x="2742" y="8595"/>
                    <a:pt x="1490" y="8773"/>
                    <a:pt x="217" y="8862"/>
                  </a:cubicBezTo>
                  <a:cubicBezTo>
                    <a:pt x="0" y="8876"/>
                    <a:pt x="14" y="9194"/>
                    <a:pt x="142" y="9550"/>
                  </a:cubicBezTo>
                  <a:cubicBezTo>
                    <a:pt x="324" y="9490"/>
                    <a:pt x="509" y="9447"/>
                    <a:pt x="677" y="9433"/>
                  </a:cubicBezTo>
                  <a:cubicBezTo>
                    <a:pt x="1761" y="9336"/>
                    <a:pt x="2834" y="9194"/>
                    <a:pt x="3904" y="8983"/>
                  </a:cubicBezTo>
                  <a:cubicBezTo>
                    <a:pt x="4044" y="8958"/>
                    <a:pt x="4724" y="8904"/>
                    <a:pt x="5042" y="8798"/>
                  </a:cubicBezTo>
                  <a:cubicBezTo>
                    <a:pt x="4603" y="8748"/>
                    <a:pt x="4129" y="8570"/>
                    <a:pt x="3979" y="8327"/>
                  </a:cubicBezTo>
                  <a:close/>
                  <a:moveTo>
                    <a:pt x="5665" y="9222"/>
                  </a:moveTo>
                  <a:cubicBezTo>
                    <a:pt x="5017" y="9533"/>
                    <a:pt x="4261" y="9678"/>
                    <a:pt x="3605" y="9824"/>
                  </a:cubicBezTo>
                  <a:cubicBezTo>
                    <a:pt x="2606" y="10046"/>
                    <a:pt x="1600" y="10213"/>
                    <a:pt x="588" y="10334"/>
                  </a:cubicBezTo>
                  <a:cubicBezTo>
                    <a:pt x="731" y="10506"/>
                    <a:pt x="884" y="10619"/>
                    <a:pt x="1023" y="10619"/>
                  </a:cubicBezTo>
                  <a:cubicBezTo>
                    <a:pt x="1027" y="10619"/>
                    <a:pt x="1034" y="10619"/>
                    <a:pt x="1037" y="10616"/>
                  </a:cubicBezTo>
                  <a:cubicBezTo>
                    <a:pt x="2767" y="10495"/>
                    <a:pt x="4454" y="10217"/>
                    <a:pt x="6119" y="9778"/>
                  </a:cubicBezTo>
                  <a:cubicBezTo>
                    <a:pt x="6068" y="9732"/>
                    <a:pt x="6022" y="9682"/>
                    <a:pt x="5979" y="9625"/>
                  </a:cubicBezTo>
                  <a:cubicBezTo>
                    <a:pt x="5876" y="9493"/>
                    <a:pt x="5769" y="9357"/>
                    <a:pt x="5665" y="922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43"/>
            <p:cNvSpPr/>
            <p:nvPr/>
          </p:nvSpPr>
          <p:spPr>
            <a:xfrm>
              <a:off x="-227425" y="3145900"/>
              <a:ext cx="203250" cy="225300"/>
            </a:xfrm>
            <a:custGeom>
              <a:avLst/>
              <a:gdLst/>
              <a:ahLst/>
              <a:cxnLst/>
              <a:rect l="l" t="t" r="r" b="b"/>
              <a:pathLst>
                <a:path w="8130" h="9012" extrusionOk="0">
                  <a:moveTo>
                    <a:pt x="5053" y="350"/>
                  </a:moveTo>
                  <a:cubicBezTo>
                    <a:pt x="4689" y="557"/>
                    <a:pt x="4397" y="814"/>
                    <a:pt x="4472" y="992"/>
                  </a:cubicBezTo>
                  <a:cubicBezTo>
                    <a:pt x="4850" y="1897"/>
                    <a:pt x="5199" y="2825"/>
                    <a:pt x="5502" y="3762"/>
                  </a:cubicBezTo>
                  <a:cubicBezTo>
                    <a:pt x="6101" y="4443"/>
                    <a:pt x="6568" y="5264"/>
                    <a:pt x="6846" y="6237"/>
                  </a:cubicBezTo>
                  <a:cubicBezTo>
                    <a:pt x="6889" y="6287"/>
                    <a:pt x="6935" y="6341"/>
                    <a:pt x="6978" y="6390"/>
                  </a:cubicBezTo>
                  <a:cubicBezTo>
                    <a:pt x="7024" y="6376"/>
                    <a:pt x="7067" y="6362"/>
                    <a:pt x="7110" y="6351"/>
                  </a:cubicBezTo>
                  <a:cubicBezTo>
                    <a:pt x="6632" y="4276"/>
                    <a:pt x="5951" y="2276"/>
                    <a:pt x="5053" y="350"/>
                  </a:cubicBezTo>
                  <a:close/>
                  <a:moveTo>
                    <a:pt x="6069" y="1"/>
                  </a:moveTo>
                  <a:cubicBezTo>
                    <a:pt x="5976" y="1"/>
                    <a:pt x="5859" y="22"/>
                    <a:pt x="5730" y="57"/>
                  </a:cubicBezTo>
                  <a:cubicBezTo>
                    <a:pt x="6718" y="2093"/>
                    <a:pt x="7488" y="4219"/>
                    <a:pt x="8051" y="6408"/>
                  </a:cubicBezTo>
                  <a:cubicBezTo>
                    <a:pt x="8130" y="5909"/>
                    <a:pt x="7966" y="5371"/>
                    <a:pt x="7830" y="4810"/>
                  </a:cubicBezTo>
                  <a:cubicBezTo>
                    <a:pt x="7431" y="3192"/>
                    <a:pt x="6893" y="1619"/>
                    <a:pt x="6251" y="79"/>
                  </a:cubicBezTo>
                  <a:cubicBezTo>
                    <a:pt x="6229" y="22"/>
                    <a:pt x="6162" y="1"/>
                    <a:pt x="6069" y="1"/>
                  </a:cubicBezTo>
                  <a:close/>
                  <a:moveTo>
                    <a:pt x="1287" y="8084"/>
                  </a:moveTo>
                  <a:cubicBezTo>
                    <a:pt x="1012" y="8180"/>
                    <a:pt x="745" y="8323"/>
                    <a:pt x="556" y="8501"/>
                  </a:cubicBezTo>
                  <a:cubicBezTo>
                    <a:pt x="467" y="8584"/>
                    <a:pt x="0" y="9011"/>
                    <a:pt x="364" y="9011"/>
                  </a:cubicBezTo>
                  <a:cubicBezTo>
                    <a:pt x="378" y="9011"/>
                    <a:pt x="396" y="9011"/>
                    <a:pt x="413" y="9008"/>
                  </a:cubicBezTo>
                  <a:cubicBezTo>
                    <a:pt x="856" y="8969"/>
                    <a:pt x="1295" y="8922"/>
                    <a:pt x="1733" y="8868"/>
                  </a:cubicBezTo>
                  <a:cubicBezTo>
                    <a:pt x="1555" y="8658"/>
                    <a:pt x="1387" y="8358"/>
                    <a:pt x="1287" y="8084"/>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43"/>
            <p:cNvSpPr/>
            <p:nvPr/>
          </p:nvSpPr>
          <p:spPr>
            <a:xfrm>
              <a:off x="-56275" y="3301800"/>
              <a:ext cx="3325" cy="4475"/>
            </a:xfrm>
            <a:custGeom>
              <a:avLst/>
              <a:gdLst/>
              <a:ahLst/>
              <a:cxnLst/>
              <a:rect l="l" t="t" r="r" b="b"/>
              <a:pathLst>
                <a:path w="133" h="179" extrusionOk="0">
                  <a:moveTo>
                    <a:pt x="0" y="1"/>
                  </a:moveTo>
                  <a:lnTo>
                    <a:pt x="0" y="1"/>
                  </a:lnTo>
                  <a:cubicBezTo>
                    <a:pt x="18" y="62"/>
                    <a:pt x="33" y="119"/>
                    <a:pt x="47" y="179"/>
                  </a:cubicBezTo>
                  <a:cubicBezTo>
                    <a:pt x="76" y="169"/>
                    <a:pt x="104" y="162"/>
                    <a:pt x="132" y="154"/>
                  </a:cubicBezTo>
                  <a:cubicBezTo>
                    <a:pt x="89" y="105"/>
                    <a:pt x="43" y="51"/>
                    <a:pt x="0"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3"/>
            <p:cNvSpPr/>
            <p:nvPr/>
          </p:nvSpPr>
          <p:spPr>
            <a:xfrm>
              <a:off x="-195250" y="3147325"/>
              <a:ext cx="169125" cy="220300"/>
            </a:xfrm>
            <a:custGeom>
              <a:avLst/>
              <a:gdLst/>
              <a:ahLst/>
              <a:cxnLst/>
              <a:rect l="l" t="t" r="r" b="b"/>
              <a:pathLst>
                <a:path w="6765" h="8812" extrusionOk="0">
                  <a:moveTo>
                    <a:pt x="4443" y="0"/>
                  </a:moveTo>
                  <a:cubicBezTo>
                    <a:pt x="4233" y="65"/>
                    <a:pt x="3987" y="171"/>
                    <a:pt x="3766" y="293"/>
                  </a:cubicBezTo>
                  <a:cubicBezTo>
                    <a:pt x="4664" y="2219"/>
                    <a:pt x="5345" y="4219"/>
                    <a:pt x="5823" y="6294"/>
                  </a:cubicBezTo>
                  <a:cubicBezTo>
                    <a:pt x="5780" y="6305"/>
                    <a:pt x="5737" y="6319"/>
                    <a:pt x="5691" y="6333"/>
                  </a:cubicBezTo>
                  <a:cubicBezTo>
                    <a:pt x="5920" y="6590"/>
                    <a:pt x="6140" y="6858"/>
                    <a:pt x="6362" y="7125"/>
                  </a:cubicBezTo>
                  <a:cubicBezTo>
                    <a:pt x="6601" y="6883"/>
                    <a:pt x="6718" y="6622"/>
                    <a:pt x="6764" y="6351"/>
                  </a:cubicBezTo>
                  <a:cubicBezTo>
                    <a:pt x="6201" y="4162"/>
                    <a:pt x="5431" y="2036"/>
                    <a:pt x="4443" y="0"/>
                  </a:cubicBezTo>
                  <a:close/>
                  <a:moveTo>
                    <a:pt x="4900" y="7275"/>
                  </a:moveTo>
                  <a:cubicBezTo>
                    <a:pt x="4582" y="7381"/>
                    <a:pt x="3902" y="7435"/>
                    <a:pt x="3762" y="7460"/>
                  </a:cubicBezTo>
                  <a:cubicBezTo>
                    <a:pt x="2692" y="7671"/>
                    <a:pt x="1619" y="7813"/>
                    <a:pt x="535" y="7910"/>
                  </a:cubicBezTo>
                  <a:cubicBezTo>
                    <a:pt x="367" y="7924"/>
                    <a:pt x="182" y="7967"/>
                    <a:pt x="0" y="8027"/>
                  </a:cubicBezTo>
                  <a:cubicBezTo>
                    <a:pt x="100" y="8301"/>
                    <a:pt x="268" y="8601"/>
                    <a:pt x="446" y="8811"/>
                  </a:cubicBezTo>
                  <a:cubicBezTo>
                    <a:pt x="1458" y="8690"/>
                    <a:pt x="2464" y="8523"/>
                    <a:pt x="3463" y="8301"/>
                  </a:cubicBezTo>
                  <a:cubicBezTo>
                    <a:pt x="4119" y="8155"/>
                    <a:pt x="4875" y="8010"/>
                    <a:pt x="5523" y="7699"/>
                  </a:cubicBezTo>
                  <a:cubicBezTo>
                    <a:pt x="5416" y="7564"/>
                    <a:pt x="5306" y="7424"/>
                    <a:pt x="5196" y="7286"/>
                  </a:cubicBezTo>
                  <a:lnTo>
                    <a:pt x="5128" y="7286"/>
                  </a:lnTo>
                  <a:cubicBezTo>
                    <a:pt x="5053" y="7286"/>
                    <a:pt x="4978" y="7282"/>
                    <a:pt x="4900" y="727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3"/>
            <p:cNvSpPr/>
            <p:nvPr/>
          </p:nvSpPr>
          <p:spPr>
            <a:xfrm>
              <a:off x="-65375" y="3305650"/>
              <a:ext cx="29200" cy="34150"/>
            </a:xfrm>
            <a:custGeom>
              <a:avLst/>
              <a:gdLst/>
              <a:ahLst/>
              <a:cxnLst/>
              <a:rect l="l" t="t" r="r" b="b"/>
              <a:pathLst>
                <a:path w="1168" h="1366" extrusionOk="0">
                  <a:moveTo>
                    <a:pt x="496" y="0"/>
                  </a:moveTo>
                  <a:cubicBezTo>
                    <a:pt x="468" y="8"/>
                    <a:pt x="440" y="15"/>
                    <a:pt x="411" y="25"/>
                  </a:cubicBezTo>
                  <a:cubicBezTo>
                    <a:pt x="457" y="204"/>
                    <a:pt x="500" y="389"/>
                    <a:pt x="532" y="578"/>
                  </a:cubicBezTo>
                  <a:cubicBezTo>
                    <a:pt x="578" y="828"/>
                    <a:pt x="333" y="938"/>
                    <a:pt x="1" y="953"/>
                  </a:cubicBezTo>
                  <a:cubicBezTo>
                    <a:pt x="111" y="1091"/>
                    <a:pt x="221" y="1231"/>
                    <a:pt x="328" y="1366"/>
                  </a:cubicBezTo>
                  <a:cubicBezTo>
                    <a:pt x="624" y="1227"/>
                    <a:pt x="899" y="1052"/>
                    <a:pt x="1131" y="828"/>
                  </a:cubicBezTo>
                  <a:cubicBezTo>
                    <a:pt x="1146" y="817"/>
                    <a:pt x="1156" y="806"/>
                    <a:pt x="1167" y="792"/>
                  </a:cubicBezTo>
                  <a:cubicBezTo>
                    <a:pt x="945" y="525"/>
                    <a:pt x="725" y="257"/>
                    <a:pt x="49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43"/>
            <p:cNvSpPr/>
            <p:nvPr/>
          </p:nvSpPr>
          <p:spPr>
            <a:xfrm>
              <a:off x="-517950" y="3165500"/>
              <a:ext cx="439050" cy="151925"/>
            </a:xfrm>
            <a:custGeom>
              <a:avLst/>
              <a:gdLst/>
              <a:ahLst/>
              <a:cxnLst/>
              <a:rect l="l" t="t" r="r" b="b"/>
              <a:pathLst>
                <a:path w="17562" h="6077" extrusionOk="0">
                  <a:moveTo>
                    <a:pt x="8412" y="1"/>
                  </a:moveTo>
                  <a:cubicBezTo>
                    <a:pt x="5492" y="1"/>
                    <a:pt x="2599" y="667"/>
                    <a:pt x="186" y="2422"/>
                  </a:cubicBezTo>
                  <a:cubicBezTo>
                    <a:pt x="0" y="2561"/>
                    <a:pt x="232" y="2775"/>
                    <a:pt x="593" y="2946"/>
                  </a:cubicBezTo>
                  <a:cubicBezTo>
                    <a:pt x="909" y="2732"/>
                    <a:pt x="1263" y="2543"/>
                    <a:pt x="1651" y="2379"/>
                  </a:cubicBezTo>
                  <a:cubicBezTo>
                    <a:pt x="3759" y="1474"/>
                    <a:pt x="6223" y="932"/>
                    <a:pt x="8497" y="750"/>
                  </a:cubicBezTo>
                  <a:cubicBezTo>
                    <a:pt x="8808" y="725"/>
                    <a:pt x="9108" y="714"/>
                    <a:pt x="9403" y="714"/>
                  </a:cubicBezTo>
                  <a:cubicBezTo>
                    <a:pt x="12752" y="714"/>
                    <a:pt x="15340" y="2265"/>
                    <a:pt x="17562" y="4494"/>
                  </a:cubicBezTo>
                  <a:cubicBezTo>
                    <a:pt x="17430" y="3984"/>
                    <a:pt x="17284" y="3478"/>
                    <a:pt x="17123" y="2978"/>
                  </a:cubicBezTo>
                  <a:cubicBezTo>
                    <a:pt x="15668" y="1327"/>
                    <a:pt x="13418" y="471"/>
                    <a:pt x="11065" y="172"/>
                  </a:cubicBezTo>
                  <a:cubicBezTo>
                    <a:pt x="10188" y="62"/>
                    <a:pt x="9300" y="1"/>
                    <a:pt x="8412" y="1"/>
                  </a:cubicBezTo>
                  <a:close/>
                  <a:moveTo>
                    <a:pt x="16260" y="4497"/>
                  </a:moveTo>
                  <a:lnTo>
                    <a:pt x="16260" y="4497"/>
                  </a:lnTo>
                  <a:cubicBezTo>
                    <a:pt x="16460" y="4939"/>
                    <a:pt x="16609" y="5432"/>
                    <a:pt x="16706" y="5966"/>
                  </a:cubicBezTo>
                  <a:cubicBezTo>
                    <a:pt x="16713" y="6006"/>
                    <a:pt x="16728" y="6042"/>
                    <a:pt x="16745" y="6077"/>
                  </a:cubicBezTo>
                  <a:cubicBezTo>
                    <a:pt x="17016" y="6016"/>
                    <a:pt x="17287" y="5952"/>
                    <a:pt x="17558" y="5888"/>
                  </a:cubicBezTo>
                  <a:cubicBezTo>
                    <a:pt x="17148" y="5400"/>
                    <a:pt x="16720" y="4929"/>
                    <a:pt x="16260" y="4497"/>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43"/>
            <p:cNvSpPr/>
            <p:nvPr/>
          </p:nvSpPr>
          <p:spPr>
            <a:xfrm>
              <a:off x="-503150" y="3183350"/>
              <a:ext cx="432275" cy="129350"/>
            </a:xfrm>
            <a:custGeom>
              <a:avLst/>
              <a:gdLst/>
              <a:ahLst/>
              <a:cxnLst/>
              <a:rect l="l" t="t" r="r" b="b"/>
              <a:pathLst>
                <a:path w="17291" h="5174" extrusionOk="0">
                  <a:moveTo>
                    <a:pt x="8811" y="0"/>
                  </a:moveTo>
                  <a:cubicBezTo>
                    <a:pt x="8516" y="0"/>
                    <a:pt x="8216" y="11"/>
                    <a:pt x="7905" y="36"/>
                  </a:cubicBezTo>
                  <a:cubicBezTo>
                    <a:pt x="5631" y="218"/>
                    <a:pt x="3167" y="760"/>
                    <a:pt x="1059" y="1665"/>
                  </a:cubicBezTo>
                  <a:cubicBezTo>
                    <a:pt x="671" y="1829"/>
                    <a:pt x="317" y="2018"/>
                    <a:pt x="1" y="2232"/>
                  </a:cubicBezTo>
                  <a:cubicBezTo>
                    <a:pt x="300" y="2371"/>
                    <a:pt x="689" y="2478"/>
                    <a:pt x="1002" y="2478"/>
                  </a:cubicBezTo>
                  <a:cubicBezTo>
                    <a:pt x="1173" y="2478"/>
                    <a:pt x="1319" y="2446"/>
                    <a:pt x="1419" y="2375"/>
                  </a:cubicBezTo>
                  <a:cubicBezTo>
                    <a:pt x="3281" y="1020"/>
                    <a:pt x="6112" y="146"/>
                    <a:pt x="8801" y="146"/>
                  </a:cubicBezTo>
                  <a:cubicBezTo>
                    <a:pt x="11742" y="146"/>
                    <a:pt x="14513" y="1187"/>
                    <a:pt x="15668" y="3783"/>
                  </a:cubicBezTo>
                  <a:cubicBezTo>
                    <a:pt x="16128" y="4215"/>
                    <a:pt x="16556" y="4686"/>
                    <a:pt x="16966" y="5174"/>
                  </a:cubicBezTo>
                  <a:cubicBezTo>
                    <a:pt x="17073" y="5145"/>
                    <a:pt x="17184" y="5117"/>
                    <a:pt x="17291" y="5088"/>
                  </a:cubicBezTo>
                  <a:cubicBezTo>
                    <a:pt x="17251" y="4943"/>
                    <a:pt x="17216" y="4807"/>
                    <a:pt x="17202" y="4739"/>
                  </a:cubicBezTo>
                  <a:cubicBezTo>
                    <a:pt x="17130" y="4418"/>
                    <a:pt x="17055" y="4097"/>
                    <a:pt x="16970" y="3780"/>
                  </a:cubicBezTo>
                  <a:cubicBezTo>
                    <a:pt x="14748" y="1551"/>
                    <a:pt x="12160" y="0"/>
                    <a:pt x="881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43"/>
            <p:cNvSpPr/>
            <p:nvPr/>
          </p:nvSpPr>
          <p:spPr>
            <a:xfrm>
              <a:off x="-99325" y="3312675"/>
              <a:ext cx="30775" cy="16525"/>
            </a:xfrm>
            <a:custGeom>
              <a:avLst/>
              <a:gdLst/>
              <a:ahLst/>
              <a:cxnLst/>
              <a:rect l="l" t="t" r="r" b="b"/>
              <a:pathLst>
                <a:path w="1231" h="661" extrusionOk="0">
                  <a:moveTo>
                    <a:pt x="813" y="1"/>
                  </a:moveTo>
                  <a:cubicBezTo>
                    <a:pt x="542" y="65"/>
                    <a:pt x="271" y="129"/>
                    <a:pt x="0" y="190"/>
                  </a:cubicBezTo>
                  <a:cubicBezTo>
                    <a:pt x="150" y="433"/>
                    <a:pt x="624" y="611"/>
                    <a:pt x="1063" y="661"/>
                  </a:cubicBezTo>
                  <a:cubicBezTo>
                    <a:pt x="1141" y="632"/>
                    <a:pt x="1199" y="600"/>
                    <a:pt x="1216" y="568"/>
                  </a:cubicBezTo>
                  <a:cubicBezTo>
                    <a:pt x="1223" y="554"/>
                    <a:pt x="1227" y="532"/>
                    <a:pt x="1230" y="511"/>
                  </a:cubicBezTo>
                  <a:cubicBezTo>
                    <a:pt x="1092" y="340"/>
                    <a:pt x="952" y="168"/>
                    <a:pt x="81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3"/>
            <p:cNvSpPr/>
            <p:nvPr/>
          </p:nvSpPr>
          <p:spPr>
            <a:xfrm>
              <a:off x="-79000" y="3310550"/>
              <a:ext cx="10800" cy="14900"/>
            </a:xfrm>
            <a:custGeom>
              <a:avLst/>
              <a:gdLst/>
              <a:ahLst/>
              <a:cxnLst/>
              <a:rect l="l" t="t" r="r" b="b"/>
              <a:pathLst>
                <a:path w="432" h="596" extrusionOk="0">
                  <a:moveTo>
                    <a:pt x="325" y="0"/>
                  </a:moveTo>
                  <a:cubicBezTo>
                    <a:pt x="218" y="29"/>
                    <a:pt x="107" y="57"/>
                    <a:pt x="0" y="86"/>
                  </a:cubicBezTo>
                  <a:cubicBezTo>
                    <a:pt x="139" y="253"/>
                    <a:pt x="279" y="425"/>
                    <a:pt x="417" y="596"/>
                  </a:cubicBezTo>
                  <a:cubicBezTo>
                    <a:pt x="432" y="464"/>
                    <a:pt x="378" y="218"/>
                    <a:pt x="325"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3"/>
            <p:cNvSpPr/>
            <p:nvPr/>
          </p:nvSpPr>
          <p:spPr>
            <a:xfrm>
              <a:off x="-89900" y="3239950"/>
              <a:ext cx="33650" cy="61875"/>
            </a:xfrm>
            <a:custGeom>
              <a:avLst/>
              <a:gdLst/>
              <a:ahLst/>
              <a:cxnLst/>
              <a:rect l="l" t="t" r="r" b="b"/>
              <a:pathLst>
                <a:path w="1346" h="2475" extrusionOk="0">
                  <a:moveTo>
                    <a:pt x="1" y="0"/>
                  </a:moveTo>
                  <a:lnTo>
                    <a:pt x="1" y="0"/>
                  </a:lnTo>
                  <a:cubicBezTo>
                    <a:pt x="162" y="500"/>
                    <a:pt x="308" y="1006"/>
                    <a:pt x="440" y="1516"/>
                  </a:cubicBezTo>
                  <a:cubicBezTo>
                    <a:pt x="750" y="1823"/>
                    <a:pt x="1049" y="2144"/>
                    <a:pt x="1345" y="2475"/>
                  </a:cubicBezTo>
                  <a:cubicBezTo>
                    <a:pt x="1067" y="1502"/>
                    <a:pt x="600" y="681"/>
                    <a:pt x="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3"/>
            <p:cNvSpPr/>
            <p:nvPr/>
          </p:nvSpPr>
          <p:spPr>
            <a:xfrm>
              <a:off x="-78925" y="3277825"/>
              <a:ext cx="23825" cy="32750"/>
            </a:xfrm>
            <a:custGeom>
              <a:avLst/>
              <a:gdLst/>
              <a:ahLst/>
              <a:cxnLst/>
              <a:rect l="l" t="t" r="r" b="b"/>
              <a:pathLst>
                <a:path w="953" h="1310" extrusionOk="0">
                  <a:moveTo>
                    <a:pt x="1" y="1"/>
                  </a:moveTo>
                  <a:lnTo>
                    <a:pt x="1" y="1"/>
                  </a:lnTo>
                  <a:cubicBezTo>
                    <a:pt x="86" y="318"/>
                    <a:pt x="161" y="639"/>
                    <a:pt x="233" y="960"/>
                  </a:cubicBezTo>
                  <a:cubicBezTo>
                    <a:pt x="247" y="1028"/>
                    <a:pt x="282" y="1164"/>
                    <a:pt x="322" y="1309"/>
                  </a:cubicBezTo>
                  <a:cubicBezTo>
                    <a:pt x="532" y="1256"/>
                    <a:pt x="742" y="1199"/>
                    <a:pt x="953" y="1138"/>
                  </a:cubicBezTo>
                  <a:cubicBezTo>
                    <a:pt x="939" y="1078"/>
                    <a:pt x="924" y="1021"/>
                    <a:pt x="906" y="960"/>
                  </a:cubicBezTo>
                  <a:cubicBezTo>
                    <a:pt x="610" y="629"/>
                    <a:pt x="311" y="308"/>
                    <a:pt x="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3"/>
            <p:cNvSpPr/>
            <p:nvPr/>
          </p:nvSpPr>
          <p:spPr>
            <a:xfrm>
              <a:off x="-70900" y="3306250"/>
              <a:ext cx="20000" cy="23225"/>
            </a:xfrm>
            <a:custGeom>
              <a:avLst/>
              <a:gdLst/>
              <a:ahLst/>
              <a:cxnLst/>
              <a:rect l="l" t="t" r="r" b="b"/>
              <a:pathLst>
                <a:path w="800" h="929" extrusionOk="0">
                  <a:moveTo>
                    <a:pt x="632" y="1"/>
                  </a:moveTo>
                  <a:cubicBezTo>
                    <a:pt x="421" y="62"/>
                    <a:pt x="211" y="119"/>
                    <a:pt x="1" y="172"/>
                  </a:cubicBezTo>
                  <a:cubicBezTo>
                    <a:pt x="54" y="390"/>
                    <a:pt x="108" y="636"/>
                    <a:pt x="93" y="768"/>
                  </a:cubicBezTo>
                  <a:lnTo>
                    <a:pt x="222" y="929"/>
                  </a:lnTo>
                  <a:cubicBezTo>
                    <a:pt x="554" y="914"/>
                    <a:pt x="799" y="804"/>
                    <a:pt x="753" y="554"/>
                  </a:cubicBezTo>
                  <a:cubicBezTo>
                    <a:pt x="721" y="365"/>
                    <a:pt x="678" y="180"/>
                    <a:pt x="632"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8" name="Google Shape;1488;p43"/>
          <p:cNvGrpSpPr/>
          <p:nvPr/>
        </p:nvGrpSpPr>
        <p:grpSpPr>
          <a:xfrm rot="350572">
            <a:off x="7712287" y="-253348"/>
            <a:ext cx="711705" cy="793257"/>
            <a:chOff x="6554696" y="509501"/>
            <a:chExt cx="711709" cy="793261"/>
          </a:xfrm>
        </p:grpSpPr>
        <p:sp>
          <p:nvSpPr>
            <p:cNvPr id="1489" name="Google Shape;1489;p43"/>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43"/>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1" name="Google Shape;1491;p43"/>
          <p:cNvSpPr/>
          <p:nvPr/>
        </p:nvSpPr>
        <p:spPr>
          <a:xfrm rot="442426">
            <a:off x="8229710" y="-161880"/>
            <a:ext cx="102851" cy="551273"/>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79"/>
        <p:cNvGrpSpPr/>
        <p:nvPr/>
      </p:nvGrpSpPr>
      <p:grpSpPr>
        <a:xfrm>
          <a:off x="0" y="0"/>
          <a:ext cx="0" cy="0"/>
          <a:chOff x="0" y="0"/>
          <a:chExt cx="0" cy="0"/>
        </a:xfrm>
      </p:grpSpPr>
      <p:grpSp>
        <p:nvGrpSpPr>
          <p:cNvPr id="1080" name="Google Shape;1080;p36"/>
          <p:cNvGrpSpPr/>
          <p:nvPr/>
        </p:nvGrpSpPr>
        <p:grpSpPr>
          <a:xfrm flipH="1">
            <a:off x="535337" y="858989"/>
            <a:ext cx="3253287" cy="176025"/>
            <a:chOff x="4345425" y="2175475"/>
            <a:chExt cx="800750" cy="176025"/>
          </a:xfrm>
        </p:grpSpPr>
        <p:sp>
          <p:nvSpPr>
            <p:cNvPr id="1081" name="Google Shape;1081;p36"/>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6"/>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89" name="Google Shape;1089;p36"/>
          <p:cNvSpPr txBox="1">
            <a:spLocks noGrp="1"/>
          </p:cNvSpPr>
          <p:nvPr>
            <p:ph type="title"/>
          </p:nvPr>
        </p:nvSpPr>
        <p:spPr>
          <a:xfrm>
            <a:off x="501476" y="350489"/>
            <a:ext cx="3378600" cy="10170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ru-RU" dirty="0"/>
              <a:t>Особенности УМК</a:t>
            </a:r>
            <a:endParaRPr dirty="0"/>
          </a:p>
        </p:txBody>
      </p:sp>
      <p:sp>
        <p:nvSpPr>
          <p:cNvPr id="1092" name="Google Shape;1092;p36"/>
          <p:cNvSpPr txBox="1">
            <a:spLocks noGrp="1"/>
          </p:cNvSpPr>
          <p:nvPr>
            <p:ph type="subTitle" idx="3"/>
          </p:nvPr>
        </p:nvSpPr>
        <p:spPr>
          <a:xfrm>
            <a:off x="234887" y="2408037"/>
            <a:ext cx="3645189" cy="457324"/>
          </a:xfrm>
          <a:prstGeom prst="rect">
            <a:avLst/>
          </a:prstGeom>
        </p:spPr>
        <p:txBody>
          <a:bodyPr spcFirstLastPara="1" wrap="square" lIns="91425" tIns="91425" rIns="91425" bIns="91425" anchor="ctr" anchorCtr="0">
            <a:noAutofit/>
          </a:bodyPr>
          <a:lstStyle/>
          <a:p>
            <a:pPr marL="0" lvl="0" indent="0"/>
            <a:r>
              <a:rPr lang="ru-RU" dirty="0">
                <a:solidFill>
                  <a:schemeClr val="accent4">
                    <a:lumMod val="25000"/>
                  </a:schemeClr>
                </a:solidFill>
              </a:rPr>
              <a:t>Интеграция, позволяющая учесть целостность восприятия ребенком этого возраста окружающего мира, постепенно заменяется дифференцированными курсами</a:t>
            </a:r>
            <a:endParaRPr dirty="0">
              <a:solidFill>
                <a:schemeClr val="accent4">
                  <a:lumMod val="25000"/>
                </a:schemeClr>
              </a:solidFill>
            </a:endParaRPr>
          </a:p>
        </p:txBody>
      </p:sp>
      <p:grpSp>
        <p:nvGrpSpPr>
          <p:cNvPr id="1097" name="Google Shape;1097;p36"/>
          <p:cNvGrpSpPr/>
          <p:nvPr/>
        </p:nvGrpSpPr>
        <p:grpSpPr>
          <a:xfrm>
            <a:off x="2450434" y="4284511"/>
            <a:ext cx="1491960" cy="454575"/>
            <a:chOff x="6157325" y="1245050"/>
            <a:chExt cx="554900" cy="169075"/>
          </a:xfrm>
        </p:grpSpPr>
        <p:sp>
          <p:nvSpPr>
            <p:cNvPr id="1098" name="Google Shape;1098;p36"/>
            <p:cNvSpPr/>
            <p:nvPr/>
          </p:nvSpPr>
          <p:spPr>
            <a:xfrm>
              <a:off x="6157325" y="1320350"/>
              <a:ext cx="47050" cy="41875"/>
            </a:xfrm>
            <a:custGeom>
              <a:avLst/>
              <a:gdLst/>
              <a:ahLst/>
              <a:cxnLst/>
              <a:rect l="l" t="t" r="r" b="b"/>
              <a:pathLst>
                <a:path w="1882" h="1675" extrusionOk="0">
                  <a:moveTo>
                    <a:pt x="1759" y="0"/>
                  </a:moveTo>
                  <a:cubicBezTo>
                    <a:pt x="1737" y="0"/>
                    <a:pt x="1714" y="11"/>
                    <a:pt x="1694" y="37"/>
                  </a:cubicBezTo>
                  <a:cubicBezTo>
                    <a:pt x="1494" y="263"/>
                    <a:pt x="1268" y="463"/>
                    <a:pt x="1042" y="689"/>
                  </a:cubicBezTo>
                  <a:cubicBezTo>
                    <a:pt x="842" y="463"/>
                    <a:pt x="641" y="263"/>
                    <a:pt x="416" y="62"/>
                  </a:cubicBezTo>
                  <a:cubicBezTo>
                    <a:pt x="387" y="26"/>
                    <a:pt x="349" y="10"/>
                    <a:pt x="313" y="10"/>
                  </a:cubicBezTo>
                  <a:cubicBezTo>
                    <a:pt x="226" y="10"/>
                    <a:pt x="152" y="99"/>
                    <a:pt x="240" y="188"/>
                  </a:cubicBezTo>
                  <a:cubicBezTo>
                    <a:pt x="441" y="413"/>
                    <a:pt x="641" y="639"/>
                    <a:pt x="842" y="839"/>
                  </a:cubicBezTo>
                  <a:cubicBezTo>
                    <a:pt x="591" y="1040"/>
                    <a:pt x="316" y="1190"/>
                    <a:pt x="90" y="1416"/>
                  </a:cubicBezTo>
                  <a:cubicBezTo>
                    <a:pt x="1" y="1505"/>
                    <a:pt x="91" y="1674"/>
                    <a:pt x="200" y="1674"/>
                  </a:cubicBezTo>
                  <a:cubicBezTo>
                    <a:pt x="213" y="1674"/>
                    <a:pt x="227" y="1672"/>
                    <a:pt x="240" y="1666"/>
                  </a:cubicBezTo>
                  <a:cubicBezTo>
                    <a:pt x="541" y="1541"/>
                    <a:pt x="817" y="1290"/>
                    <a:pt x="1068" y="1065"/>
                  </a:cubicBezTo>
                  <a:cubicBezTo>
                    <a:pt x="1193" y="1215"/>
                    <a:pt x="1343" y="1366"/>
                    <a:pt x="1494" y="1466"/>
                  </a:cubicBezTo>
                  <a:cubicBezTo>
                    <a:pt x="1525" y="1481"/>
                    <a:pt x="1556" y="1488"/>
                    <a:pt x="1584" y="1488"/>
                  </a:cubicBezTo>
                  <a:cubicBezTo>
                    <a:pt x="1694" y="1488"/>
                    <a:pt x="1769" y="1385"/>
                    <a:pt x="1669" y="1265"/>
                  </a:cubicBezTo>
                  <a:cubicBezTo>
                    <a:pt x="1569" y="1115"/>
                    <a:pt x="1418" y="990"/>
                    <a:pt x="1268" y="864"/>
                  </a:cubicBezTo>
                  <a:cubicBezTo>
                    <a:pt x="1469" y="639"/>
                    <a:pt x="1669" y="413"/>
                    <a:pt x="1844" y="163"/>
                  </a:cubicBezTo>
                  <a:cubicBezTo>
                    <a:pt x="1882" y="88"/>
                    <a:pt x="1823" y="0"/>
                    <a:pt x="17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6"/>
            <p:cNvSpPr/>
            <p:nvPr/>
          </p:nvSpPr>
          <p:spPr>
            <a:xfrm>
              <a:off x="6224725" y="1327375"/>
              <a:ext cx="46400" cy="9125"/>
            </a:xfrm>
            <a:custGeom>
              <a:avLst/>
              <a:gdLst/>
              <a:ahLst/>
              <a:cxnLst/>
              <a:rect l="l" t="t" r="r" b="b"/>
              <a:pathLst>
                <a:path w="1856" h="365" extrusionOk="0">
                  <a:moveTo>
                    <a:pt x="1282" y="1"/>
                  </a:moveTo>
                  <a:cubicBezTo>
                    <a:pt x="1160" y="1"/>
                    <a:pt x="1041" y="7"/>
                    <a:pt x="928" y="7"/>
                  </a:cubicBezTo>
                  <a:lnTo>
                    <a:pt x="151" y="7"/>
                  </a:lnTo>
                  <a:cubicBezTo>
                    <a:pt x="1" y="7"/>
                    <a:pt x="26" y="258"/>
                    <a:pt x="151" y="258"/>
                  </a:cubicBezTo>
                  <a:cubicBezTo>
                    <a:pt x="427" y="283"/>
                    <a:pt x="677" y="308"/>
                    <a:pt x="953" y="308"/>
                  </a:cubicBezTo>
                  <a:cubicBezTo>
                    <a:pt x="1135" y="328"/>
                    <a:pt x="1334" y="365"/>
                    <a:pt x="1536" y="365"/>
                  </a:cubicBezTo>
                  <a:cubicBezTo>
                    <a:pt x="1584" y="365"/>
                    <a:pt x="1632" y="363"/>
                    <a:pt x="1680" y="358"/>
                  </a:cubicBezTo>
                  <a:cubicBezTo>
                    <a:pt x="1855" y="308"/>
                    <a:pt x="1780" y="82"/>
                    <a:pt x="1655" y="32"/>
                  </a:cubicBezTo>
                  <a:cubicBezTo>
                    <a:pt x="1529" y="7"/>
                    <a:pt x="1404" y="1"/>
                    <a:pt x="12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6"/>
            <p:cNvSpPr/>
            <p:nvPr/>
          </p:nvSpPr>
          <p:spPr>
            <a:xfrm>
              <a:off x="6217875" y="1343050"/>
              <a:ext cx="49475" cy="9600"/>
            </a:xfrm>
            <a:custGeom>
              <a:avLst/>
              <a:gdLst/>
              <a:ahLst/>
              <a:cxnLst/>
              <a:rect l="l" t="t" r="r" b="b"/>
              <a:pathLst>
                <a:path w="1979" h="384" extrusionOk="0">
                  <a:moveTo>
                    <a:pt x="134" y="0"/>
                  </a:moveTo>
                  <a:cubicBezTo>
                    <a:pt x="0" y="0"/>
                    <a:pt x="13" y="236"/>
                    <a:pt x="174" y="282"/>
                  </a:cubicBezTo>
                  <a:cubicBezTo>
                    <a:pt x="475" y="357"/>
                    <a:pt x="801" y="382"/>
                    <a:pt x="1102" y="382"/>
                  </a:cubicBezTo>
                  <a:cubicBezTo>
                    <a:pt x="1157" y="382"/>
                    <a:pt x="1215" y="383"/>
                    <a:pt x="1274" y="383"/>
                  </a:cubicBezTo>
                  <a:cubicBezTo>
                    <a:pt x="1512" y="383"/>
                    <a:pt x="1768" y="367"/>
                    <a:pt x="1929" y="207"/>
                  </a:cubicBezTo>
                  <a:cubicBezTo>
                    <a:pt x="1979" y="157"/>
                    <a:pt x="1954" y="32"/>
                    <a:pt x="1854" y="32"/>
                  </a:cubicBezTo>
                  <a:cubicBezTo>
                    <a:pt x="1787" y="12"/>
                    <a:pt x="1721" y="4"/>
                    <a:pt x="1655" y="4"/>
                  </a:cubicBezTo>
                  <a:cubicBezTo>
                    <a:pt x="1471" y="4"/>
                    <a:pt x="1286" y="63"/>
                    <a:pt x="1102" y="82"/>
                  </a:cubicBezTo>
                  <a:cubicBezTo>
                    <a:pt x="801" y="82"/>
                    <a:pt x="500" y="57"/>
                    <a:pt x="174" y="7"/>
                  </a:cubicBezTo>
                  <a:cubicBezTo>
                    <a:pt x="160" y="2"/>
                    <a:pt x="147" y="0"/>
                    <a:pt x="1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6"/>
            <p:cNvSpPr/>
            <p:nvPr/>
          </p:nvSpPr>
          <p:spPr>
            <a:xfrm>
              <a:off x="6284250" y="1264050"/>
              <a:ext cx="44700" cy="50275"/>
            </a:xfrm>
            <a:custGeom>
              <a:avLst/>
              <a:gdLst/>
              <a:ahLst/>
              <a:cxnLst/>
              <a:rect l="l" t="t" r="r" b="b"/>
              <a:pathLst>
                <a:path w="1788" h="2011" extrusionOk="0">
                  <a:moveTo>
                    <a:pt x="495" y="0"/>
                  </a:moveTo>
                  <a:cubicBezTo>
                    <a:pt x="458" y="0"/>
                    <a:pt x="427" y="25"/>
                    <a:pt x="427" y="84"/>
                  </a:cubicBezTo>
                  <a:cubicBezTo>
                    <a:pt x="402" y="510"/>
                    <a:pt x="402" y="911"/>
                    <a:pt x="376" y="1337"/>
                  </a:cubicBezTo>
                  <a:cubicBezTo>
                    <a:pt x="376" y="1411"/>
                    <a:pt x="445" y="1499"/>
                    <a:pt x="522" y="1499"/>
                  </a:cubicBezTo>
                  <a:cubicBezTo>
                    <a:pt x="548" y="1499"/>
                    <a:pt x="576" y="1488"/>
                    <a:pt x="602" y="1462"/>
                  </a:cubicBezTo>
                  <a:cubicBezTo>
                    <a:pt x="727" y="1387"/>
                    <a:pt x="878" y="1262"/>
                    <a:pt x="1028" y="1212"/>
                  </a:cubicBezTo>
                  <a:cubicBezTo>
                    <a:pt x="1080" y="1186"/>
                    <a:pt x="1128" y="1173"/>
                    <a:pt x="1173" y="1173"/>
                  </a:cubicBezTo>
                  <a:cubicBezTo>
                    <a:pt x="1300" y="1173"/>
                    <a:pt x="1392" y="1276"/>
                    <a:pt x="1429" y="1462"/>
                  </a:cubicBezTo>
                  <a:cubicBezTo>
                    <a:pt x="1354" y="1537"/>
                    <a:pt x="1279" y="1588"/>
                    <a:pt x="1204" y="1613"/>
                  </a:cubicBezTo>
                  <a:cubicBezTo>
                    <a:pt x="878" y="1713"/>
                    <a:pt x="502" y="1713"/>
                    <a:pt x="176" y="1713"/>
                  </a:cubicBezTo>
                  <a:cubicBezTo>
                    <a:pt x="1" y="1713"/>
                    <a:pt x="51" y="1963"/>
                    <a:pt x="176" y="1989"/>
                  </a:cubicBezTo>
                  <a:cubicBezTo>
                    <a:pt x="271" y="2000"/>
                    <a:pt x="413" y="2011"/>
                    <a:pt x="573" y="2011"/>
                  </a:cubicBezTo>
                  <a:cubicBezTo>
                    <a:pt x="1087" y="2011"/>
                    <a:pt x="1787" y="1903"/>
                    <a:pt x="1730" y="1387"/>
                  </a:cubicBezTo>
                  <a:cubicBezTo>
                    <a:pt x="1730" y="1136"/>
                    <a:pt x="1479" y="936"/>
                    <a:pt x="1254" y="911"/>
                  </a:cubicBezTo>
                  <a:cubicBezTo>
                    <a:pt x="1213" y="902"/>
                    <a:pt x="1173" y="898"/>
                    <a:pt x="1134" y="898"/>
                  </a:cubicBezTo>
                  <a:cubicBezTo>
                    <a:pt x="957" y="898"/>
                    <a:pt x="796" y="984"/>
                    <a:pt x="652" y="1086"/>
                  </a:cubicBezTo>
                  <a:cubicBezTo>
                    <a:pt x="652" y="760"/>
                    <a:pt x="627" y="460"/>
                    <a:pt x="627" y="134"/>
                  </a:cubicBezTo>
                  <a:cubicBezTo>
                    <a:pt x="627" y="58"/>
                    <a:pt x="553" y="0"/>
                    <a:pt x="4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6"/>
            <p:cNvSpPr/>
            <p:nvPr/>
          </p:nvSpPr>
          <p:spPr>
            <a:xfrm>
              <a:off x="6255000" y="1287300"/>
              <a:ext cx="30525" cy="9800"/>
            </a:xfrm>
            <a:custGeom>
              <a:avLst/>
              <a:gdLst/>
              <a:ahLst/>
              <a:cxnLst/>
              <a:rect l="l" t="t" r="r" b="b"/>
              <a:pathLst>
                <a:path w="1221" h="392" extrusionOk="0">
                  <a:moveTo>
                    <a:pt x="633" y="1"/>
                  </a:moveTo>
                  <a:cubicBezTo>
                    <a:pt x="472" y="1"/>
                    <a:pt x="310" y="20"/>
                    <a:pt x="193" y="31"/>
                  </a:cubicBezTo>
                  <a:cubicBezTo>
                    <a:pt x="1" y="55"/>
                    <a:pt x="62" y="333"/>
                    <a:pt x="245" y="333"/>
                  </a:cubicBezTo>
                  <a:cubicBezTo>
                    <a:pt x="252" y="333"/>
                    <a:pt x="260" y="333"/>
                    <a:pt x="268" y="332"/>
                  </a:cubicBezTo>
                  <a:cubicBezTo>
                    <a:pt x="444" y="332"/>
                    <a:pt x="619" y="332"/>
                    <a:pt x="820" y="357"/>
                  </a:cubicBezTo>
                  <a:cubicBezTo>
                    <a:pt x="888" y="371"/>
                    <a:pt x="949" y="392"/>
                    <a:pt x="1011" y="392"/>
                  </a:cubicBezTo>
                  <a:cubicBezTo>
                    <a:pt x="1062" y="392"/>
                    <a:pt x="1114" y="377"/>
                    <a:pt x="1171" y="332"/>
                  </a:cubicBezTo>
                  <a:cubicBezTo>
                    <a:pt x="1221" y="307"/>
                    <a:pt x="1196" y="231"/>
                    <a:pt x="1171" y="181"/>
                  </a:cubicBezTo>
                  <a:cubicBezTo>
                    <a:pt x="1069" y="37"/>
                    <a:pt x="852" y="1"/>
                    <a:pt x="6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6"/>
            <p:cNvSpPr/>
            <p:nvPr/>
          </p:nvSpPr>
          <p:spPr>
            <a:xfrm>
              <a:off x="6334375" y="1284100"/>
              <a:ext cx="37000" cy="37050"/>
            </a:xfrm>
            <a:custGeom>
              <a:avLst/>
              <a:gdLst/>
              <a:ahLst/>
              <a:cxnLst/>
              <a:rect l="l" t="t" r="r" b="b"/>
              <a:pathLst>
                <a:path w="1480" h="1482" extrusionOk="0">
                  <a:moveTo>
                    <a:pt x="916" y="0"/>
                  </a:moveTo>
                  <a:cubicBezTo>
                    <a:pt x="875" y="0"/>
                    <a:pt x="838" y="25"/>
                    <a:pt x="828" y="84"/>
                  </a:cubicBezTo>
                  <a:cubicBezTo>
                    <a:pt x="803" y="334"/>
                    <a:pt x="752" y="560"/>
                    <a:pt x="677" y="786"/>
                  </a:cubicBezTo>
                  <a:cubicBezTo>
                    <a:pt x="502" y="811"/>
                    <a:pt x="326" y="836"/>
                    <a:pt x="176" y="836"/>
                  </a:cubicBezTo>
                  <a:cubicBezTo>
                    <a:pt x="1" y="861"/>
                    <a:pt x="76" y="1111"/>
                    <a:pt x="201" y="1111"/>
                  </a:cubicBezTo>
                  <a:cubicBezTo>
                    <a:pt x="326" y="1086"/>
                    <a:pt x="452" y="1061"/>
                    <a:pt x="577" y="1061"/>
                  </a:cubicBezTo>
                  <a:cubicBezTo>
                    <a:pt x="527" y="1161"/>
                    <a:pt x="502" y="1262"/>
                    <a:pt x="527" y="1362"/>
                  </a:cubicBezTo>
                  <a:cubicBezTo>
                    <a:pt x="527" y="1435"/>
                    <a:pt x="581" y="1482"/>
                    <a:pt x="639" y="1482"/>
                  </a:cubicBezTo>
                  <a:cubicBezTo>
                    <a:pt x="660" y="1482"/>
                    <a:pt x="682" y="1476"/>
                    <a:pt x="702" y="1462"/>
                  </a:cubicBezTo>
                  <a:cubicBezTo>
                    <a:pt x="828" y="1362"/>
                    <a:pt x="903" y="1187"/>
                    <a:pt x="928" y="1011"/>
                  </a:cubicBezTo>
                  <a:cubicBezTo>
                    <a:pt x="1103" y="1011"/>
                    <a:pt x="1304" y="1011"/>
                    <a:pt x="1429" y="911"/>
                  </a:cubicBezTo>
                  <a:cubicBezTo>
                    <a:pt x="1479" y="861"/>
                    <a:pt x="1479" y="786"/>
                    <a:pt x="1429" y="760"/>
                  </a:cubicBezTo>
                  <a:cubicBezTo>
                    <a:pt x="1341" y="731"/>
                    <a:pt x="1253" y="719"/>
                    <a:pt x="1165" y="719"/>
                  </a:cubicBezTo>
                  <a:cubicBezTo>
                    <a:pt x="1103" y="719"/>
                    <a:pt x="1040" y="725"/>
                    <a:pt x="978" y="735"/>
                  </a:cubicBezTo>
                  <a:cubicBezTo>
                    <a:pt x="1028" y="535"/>
                    <a:pt x="1053" y="334"/>
                    <a:pt x="1053" y="134"/>
                  </a:cubicBezTo>
                  <a:cubicBezTo>
                    <a:pt x="1053" y="58"/>
                    <a:pt x="979" y="0"/>
                    <a:pt x="9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6"/>
            <p:cNvSpPr/>
            <p:nvPr/>
          </p:nvSpPr>
          <p:spPr>
            <a:xfrm>
              <a:off x="6379900" y="1245050"/>
              <a:ext cx="273425" cy="77750"/>
            </a:xfrm>
            <a:custGeom>
              <a:avLst/>
              <a:gdLst/>
              <a:ahLst/>
              <a:cxnLst/>
              <a:rect l="l" t="t" r="r" b="b"/>
              <a:pathLst>
                <a:path w="10937" h="3110" extrusionOk="0">
                  <a:moveTo>
                    <a:pt x="2086" y="1"/>
                  </a:moveTo>
                  <a:cubicBezTo>
                    <a:pt x="1680" y="1"/>
                    <a:pt x="1294" y="60"/>
                    <a:pt x="1087" y="292"/>
                  </a:cubicBezTo>
                  <a:cubicBezTo>
                    <a:pt x="886" y="518"/>
                    <a:pt x="886" y="944"/>
                    <a:pt x="861" y="1195"/>
                  </a:cubicBezTo>
                  <a:cubicBezTo>
                    <a:pt x="811" y="1671"/>
                    <a:pt x="761" y="2147"/>
                    <a:pt x="711" y="2623"/>
                  </a:cubicBezTo>
                  <a:cubicBezTo>
                    <a:pt x="535" y="2348"/>
                    <a:pt x="360" y="2047"/>
                    <a:pt x="185" y="1746"/>
                  </a:cubicBezTo>
                  <a:cubicBezTo>
                    <a:pt x="168" y="1721"/>
                    <a:pt x="140" y="1710"/>
                    <a:pt x="112" y="1710"/>
                  </a:cubicBezTo>
                  <a:cubicBezTo>
                    <a:pt x="57" y="1710"/>
                    <a:pt x="1" y="1754"/>
                    <a:pt x="34" y="1821"/>
                  </a:cubicBezTo>
                  <a:cubicBezTo>
                    <a:pt x="235" y="2222"/>
                    <a:pt x="460" y="2623"/>
                    <a:pt x="686" y="3024"/>
                  </a:cubicBezTo>
                  <a:cubicBezTo>
                    <a:pt x="712" y="3077"/>
                    <a:pt x="774" y="3109"/>
                    <a:pt x="826" y="3109"/>
                  </a:cubicBezTo>
                  <a:cubicBezTo>
                    <a:pt x="872" y="3109"/>
                    <a:pt x="911" y="3083"/>
                    <a:pt x="911" y="3024"/>
                  </a:cubicBezTo>
                  <a:cubicBezTo>
                    <a:pt x="1037" y="2072"/>
                    <a:pt x="836" y="718"/>
                    <a:pt x="1889" y="317"/>
                  </a:cubicBezTo>
                  <a:cubicBezTo>
                    <a:pt x="2002" y="272"/>
                    <a:pt x="2155" y="257"/>
                    <a:pt x="2325" y="257"/>
                  </a:cubicBezTo>
                  <a:cubicBezTo>
                    <a:pt x="2723" y="257"/>
                    <a:pt x="3212" y="343"/>
                    <a:pt x="3493" y="343"/>
                  </a:cubicBezTo>
                  <a:cubicBezTo>
                    <a:pt x="3969" y="343"/>
                    <a:pt x="4445" y="343"/>
                    <a:pt x="4921" y="368"/>
                  </a:cubicBezTo>
                  <a:cubicBezTo>
                    <a:pt x="6342" y="386"/>
                    <a:pt x="7775" y="445"/>
                    <a:pt x="9213" y="445"/>
                  </a:cubicBezTo>
                  <a:cubicBezTo>
                    <a:pt x="9728" y="445"/>
                    <a:pt x="10245" y="438"/>
                    <a:pt x="10761" y="418"/>
                  </a:cubicBezTo>
                  <a:cubicBezTo>
                    <a:pt x="10937" y="418"/>
                    <a:pt x="10886" y="117"/>
                    <a:pt x="10736" y="117"/>
                  </a:cubicBezTo>
                  <a:cubicBezTo>
                    <a:pt x="9580" y="47"/>
                    <a:pt x="8412" y="26"/>
                    <a:pt x="7244" y="26"/>
                  </a:cubicBezTo>
                  <a:cubicBezTo>
                    <a:pt x="5906" y="26"/>
                    <a:pt x="4567" y="53"/>
                    <a:pt x="3242" y="67"/>
                  </a:cubicBezTo>
                  <a:cubicBezTo>
                    <a:pt x="2960" y="67"/>
                    <a:pt x="2512" y="1"/>
                    <a:pt x="20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36"/>
            <p:cNvSpPr/>
            <p:nvPr/>
          </p:nvSpPr>
          <p:spPr>
            <a:xfrm>
              <a:off x="6441975" y="1278000"/>
              <a:ext cx="42800" cy="51575"/>
            </a:xfrm>
            <a:custGeom>
              <a:avLst/>
              <a:gdLst/>
              <a:ahLst/>
              <a:cxnLst/>
              <a:rect l="l" t="t" r="r" b="b"/>
              <a:pathLst>
                <a:path w="1712" h="2063" extrusionOk="0">
                  <a:moveTo>
                    <a:pt x="405" y="1"/>
                  </a:moveTo>
                  <a:cubicBezTo>
                    <a:pt x="367" y="1"/>
                    <a:pt x="333" y="22"/>
                    <a:pt x="333" y="77"/>
                  </a:cubicBezTo>
                  <a:cubicBezTo>
                    <a:pt x="333" y="528"/>
                    <a:pt x="283" y="979"/>
                    <a:pt x="283" y="1456"/>
                  </a:cubicBezTo>
                  <a:cubicBezTo>
                    <a:pt x="283" y="1525"/>
                    <a:pt x="368" y="1619"/>
                    <a:pt x="445" y="1619"/>
                  </a:cubicBezTo>
                  <a:cubicBezTo>
                    <a:pt x="479" y="1619"/>
                    <a:pt x="511" y="1602"/>
                    <a:pt x="534" y="1556"/>
                  </a:cubicBezTo>
                  <a:cubicBezTo>
                    <a:pt x="634" y="1405"/>
                    <a:pt x="709" y="1255"/>
                    <a:pt x="860" y="1155"/>
                  </a:cubicBezTo>
                  <a:cubicBezTo>
                    <a:pt x="933" y="1106"/>
                    <a:pt x="1002" y="1081"/>
                    <a:pt x="1063" y="1081"/>
                  </a:cubicBezTo>
                  <a:cubicBezTo>
                    <a:pt x="1189" y="1081"/>
                    <a:pt x="1285" y="1186"/>
                    <a:pt x="1336" y="1405"/>
                  </a:cubicBezTo>
                  <a:cubicBezTo>
                    <a:pt x="1311" y="1506"/>
                    <a:pt x="1235" y="1581"/>
                    <a:pt x="1160" y="1631"/>
                  </a:cubicBezTo>
                  <a:cubicBezTo>
                    <a:pt x="1042" y="1705"/>
                    <a:pt x="802" y="1770"/>
                    <a:pt x="589" y="1770"/>
                  </a:cubicBezTo>
                  <a:cubicBezTo>
                    <a:pt x="440" y="1770"/>
                    <a:pt x="305" y="1738"/>
                    <a:pt x="233" y="1656"/>
                  </a:cubicBezTo>
                  <a:cubicBezTo>
                    <a:pt x="209" y="1638"/>
                    <a:pt x="182" y="1630"/>
                    <a:pt x="156" y="1630"/>
                  </a:cubicBezTo>
                  <a:cubicBezTo>
                    <a:pt x="74" y="1630"/>
                    <a:pt x="0" y="1711"/>
                    <a:pt x="58" y="1806"/>
                  </a:cubicBezTo>
                  <a:cubicBezTo>
                    <a:pt x="158" y="2007"/>
                    <a:pt x="347" y="2063"/>
                    <a:pt x="559" y="2063"/>
                  </a:cubicBezTo>
                  <a:cubicBezTo>
                    <a:pt x="665" y="2063"/>
                    <a:pt x="776" y="2049"/>
                    <a:pt x="885" y="2032"/>
                  </a:cubicBezTo>
                  <a:cubicBezTo>
                    <a:pt x="1235" y="2007"/>
                    <a:pt x="1586" y="1806"/>
                    <a:pt x="1662" y="1431"/>
                  </a:cubicBezTo>
                  <a:cubicBezTo>
                    <a:pt x="1712" y="1105"/>
                    <a:pt x="1511" y="854"/>
                    <a:pt x="1210" y="804"/>
                  </a:cubicBezTo>
                  <a:cubicBezTo>
                    <a:pt x="1154" y="789"/>
                    <a:pt x="1101" y="782"/>
                    <a:pt x="1049" y="782"/>
                  </a:cubicBezTo>
                  <a:cubicBezTo>
                    <a:pt x="846" y="782"/>
                    <a:pt x="679" y="890"/>
                    <a:pt x="559" y="1030"/>
                  </a:cubicBezTo>
                  <a:cubicBezTo>
                    <a:pt x="534" y="704"/>
                    <a:pt x="534" y="403"/>
                    <a:pt x="509" y="77"/>
                  </a:cubicBezTo>
                  <a:cubicBezTo>
                    <a:pt x="509" y="35"/>
                    <a:pt x="454" y="1"/>
                    <a:pt x="4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36"/>
            <p:cNvSpPr/>
            <p:nvPr/>
          </p:nvSpPr>
          <p:spPr>
            <a:xfrm>
              <a:off x="6481950" y="1268900"/>
              <a:ext cx="35400" cy="27425"/>
            </a:xfrm>
            <a:custGeom>
              <a:avLst/>
              <a:gdLst/>
              <a:ahLst/>
              <a:cxnLst/>
              <a:rect l="l" t="t" r="r" b="b"/>
              <a:pathLst>
                <a:path w="1416" h="1097" extrusionOk="0">
                  <a:moveTo>
                    <a:pt x="256" y="0"/>
                  </a:moveTo>
                  <a:cubicBezTo>
                    <a:pt x="175" y="0"/>
                    <a:pt x="97" y="47"/>
                    <a:pt x="37" y="165"/>
                  </a:cubicBezTo>
                  <a:cubicBezTo>
                    <a:pt x="1" y="221"/>
                    <a:pt x="86" y="303"/>
                    <a:pt x="153" y="303"/>
                  </a:cubicBezTo>
                  <a:cubicBezTo>
                    <a:pt x="177" y="303"/>
                    <a:pt x="200" y="292"/>
                    <a:pt x="213" y="266"/>
                  </a:cubicBezTo>
                  <a:cubicBezTo>
                    <a:pt x="228" y="250"/>
                    <a:pt x="242" y="244"/>
                    <a:pt x="253" y="244"/>
                  </a:cubicBezTo>
                  <a:cubicBezTo>
                    <a:pt x="338" y="244"/>
                    <a:pt x="338" y="592"/>
                    <a:pt x="338" y="592"/>
                  </a:cubicBezTo>
                  <a:cubicBezTo>
                    <a:pt x="338" y="667"/>
                    <a:pt x="338" y="717"/>
                    <a:pt x="363" y="792"/>
                  </a:cubicBezTo>
                  <a:cubicBezTo>
                    <a:pt x="413" y="917"/>
                    <a:pt x="489" y="1018"/>
                    <a:pt x="614" y="1068"/>
                  </a:cubicBezTo>
                  <a:cubicBezTo>
                    <a:pt x="667" y="1089"/>
                    <a:pt x="720" y="1097"/>
                    <a:pt x="773" y="1097"/>
                  </a:cubicBezTo>
                  <a:cubicBezTo>
                    <a:pt x="845" y="1097"/>
                    <a:pt x="917" y="1082"/>
                    <a:pt x="990" y="1068"/>
                  </a:cubicBezTo>
                  <a:cubicBezTo>
                    <a:pt x="1115" y="1043"/>
                    <a:pt x="1291" y="1043"/>
                    <a:pt x="1391" y="917"/>
                  </a:cubicBezTo>
                  <a:cubicBezTo>
                    <a:pt x="1416" y="892"/>
                    <a:pt x="1391" y="842"/>
                    <a:pt x="1366" y="792"/>
                  </a:cubicBezTo>
                  <a:cubicBezTo>
                    <a:pt x="1306" y="718"/>
                    <a:pt x="1230" y="696"/>
                    <a:pt x="1146" y="696"/>
                  </a:cubicBezTo>
                  <a:cubicBezTo>
                    <a:pt x="1088" y="696"/>
                    <a:pt x="1026" y="707"/>
                    <a:pt x="965" y="717"/>
                  </a:cubicBezTo>
                  <a:cubicBezTo>
                    <a:pt x="898" y="730"/>
                    <a:pt x="824" y="758"/>
                    <a:pt x="762" y="758"/>
                  </a:cubicBezTo>
                  <a:cubicBezTo>
                    <a:pt x="707" y="758"/>
                    <a:pt x="662" y="737"/>
                    <a:pt x="639" y="667"/>
                  </a:cubicBezTo>
                  <a:cubicBezTo>
                    <a:pt x="614" y="566"/>
                    <a:pt x="639" y="441"/>
                    <a:pt x="614" y="366"/>
                  </a:cubicBezTo>
                  <a:cubicBezTo>
                    <a:pt x="581" y="183"/>
                    <a:pt x="415" y="0"/>
                    <a:pt x="2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6"/>
            <p:cNvSpPr/>
            <p:nvPr/>
          </p:nvSpPr>
          <p:spPr>
            <a:xfrm>
              <a:off x="6523800" y="1310425"/>
              <a:ext cx="53075" cy="12150"/>
            </a:xfrm>
            <a:custGeom>
              <a:avLst/>
              <a:gdLst/>
              <a:ahLst/>
              <a:cxnLst/>
              <a:rect l="l" t="t" r="r" b="b"/>
              <a:pathLst>
                <a:path w="2123" h="486" extrusionOk="0">
                  <a:moveTo>
                    <a:pt x="1513" y="0"/>
                  </a:moveTo>
                  <a:cubicBezTo>
                    <a:pt x="1075" y="0"/>
                    <a:pt x="597" y="107"/>
                    <a:pt x="193" y="184"/>
                  </a:cubicBezTo>
                  <a:cubicBezTo>
                    <a:pt x="1" y="208"/>
                    <a:pt x="85" y="486"/>
                    <a:pt x="248" y="486"/>
                  </a:cubicBezTo>
                  <a:cubicBezTo>
                    <a:pt x="254" y="486"/>
                    <a:pt x="261" y="485"/>
                    <a:pt x="268" y="484"/>
                  </a:cubicBezTo>
                  <a:cubicBezTo>
                    <a:pt x="544" y="434"/>
                    <a:pt x="820" y="409"/>
                    <a:pt x="1095" y="384"/>
                  </a:cubicBezTo>
                  <a:cubicBezTo>
                    <a:pt x="1164" y="378"/>
                    <a:pt x="1235" y="376"/>
                    <a:pt x="1306" y="376"/>
                  </a:cubicBezTo>
                  <a:cubicBezTo>
                    <a:pt x="1378" y="376"/>
                    <a:pt x="1451" y="378"/>
                    <a:pt x="1525" y="378"/>
                  </a:cubicBezTo>
                  <a:cubicBezTo>
                    <a:pt x="1672" y="378"/>
                    <a:pt x="1822" y="372"/>
                    <a:pt x="1973" y="334"/>
                  </a:cubicBezTo>
                  <a:cubicBezTo>
                    <a:pt x="2123" y="284"/>
                    <a:pt x="2023" y="58"/>
                    <a:pt x="1897" y="33"/>
                  </a:cubicBezTo>
                  <a:cubicBezTo>
                    <a:pt x="1775" y="10"/>
                    <a:pt x="1646" y="0"/>
                    <a:pt x="15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6"/>
            <p:cNvSpPr/>
            <p:nvPr/>
          </p:nvSpPr>
          <p:spPr>
            <a:xfrm>
              <a:off x="6581250" y="1283075"/>
              <a:ext cx="36800" cy="48550"/>
            </a:xfrm>
            <a:custGeom>
              <a:avLst/>
              <a:gdLst/>
              <a:ahLst/>
              <a:cxnLst/>
              <a:rect l="l" t="t" r="r" b="b"/>
              <a:pathLst>
                <a:path w="1472" h="1942" extrusionOk="0">
                  <a:moveTo>
                    <a:pt x="128" y="0"/>
                  </a:moveTo>
                  <a:cubicBezTo>
                    <a:pt x="94" y="0"/>
                    <a:pt x="61" y="22"/>
                    <a:pt x="50" y="75"/>
                  </a:cubicBezTo>
                  <a:cubicBezTo>
                    <a:pt x="0" y="375"/>
                    <a:pt x="151" y="726"/>
                    <a:pt x="451" y="877"/>
                  </a:cubicBezTo>
                  <a:cubicBezTo>
                    <a:pt x="534" y="918"/>
                    <a:pt x="647" y="937"/>
                    <a:pt x="766" y="937"/>
                  </a:cubicBezTo>
                  <a:cubicBezTo>
                    <a:pt x="863" y="937"/>
                    <a:pt x="963" y="924"/>
                    <a:pt x="1053" y="902"/>
                  </a:cubicBezTo>
                  <a:lnTo>
                    <a:pt x="1053" y="902"/>
                  </a:lnTo>
                  <a:cubicBezTo>
                    <a:pt x="1028" y="952"/>
                    <a:pt x="1003" y="1002"/>
                    <a:pt x="1003" y="1052"/>
                  </a:cubicBezTo>
                  <a:cubicBezTo>
                    <a:pt x="928" y="1303"/>
                    <a:pt x="827" y="1553"/>
                    <a:pt x="827" y="1804"/>
                  </a:cubicBezTo>
                  <a:cubicBezTo>
                    <a:pt x="827" y="1859"/>
                    <a:pt x="895" y="1942"/>
                    <a:pt x="961" y="1942"/>
                  </a:cubicBezTo>
                  <a:cubicBezTo>
                    <a:pt x="984" y="1942"/>
                    <a:pt x="1008" y="1931"/>
                    <a:pt x="1028" y="1904"/>
                  </a:cubicBezTo>
                  <a:cubicBezTo>
                    <a:pt x="1153" y="1679"/>
                    <a:pt x="1178" y="1428"/>
                    <a:pt x="1253" y="1177"/>
                  </a:cubicBezTo>
                  <a:cubicBezTo>
                    <a:pt x="1304" y="902"/>
                    <a:pt x="1379" y="626"/>
                    <a:pt x="1454" y="350"/>
                  </a:cubicBezTo>
                  <a:cubicBezTo>
                    <a:pt x="1472" y="262"/>
                    <a:pt x="1377" y="173"/>
                    <a:pt x="1302" y="173"/>
                  </a:cubicBezTo>
                  <a:cubicBezTo>
                    <a:pt x="1271" y="173"/>
                    <a:pt x="1243" y="188"/>
                    <a:pt x="1228" y="225"/>
                  </a:cubicBezTo>
                  <a:cubicBezTo>
                    <a:pt x="1203" y="325"/>
                    <a:pt x="1203" y="400"/>
                    <a:pt x="1178" y="476"/>
                  </a:cubicBezTo>
                  <a:lnTo>
                    <a:pt x="1153" y="476"/>
                  </a:lnTo>
                  <a:cubicBezTo>
                    <a:pt x="991" y="499"/>
                    <a:pt x="872" y="629"/>
                    <a:pt x="697" y="629"/>
                  </a:cubicBezTo>
                  <a:cubicBezTo>
                    <a:pt x="682" y="629"/>
                    <a:pt x="667" y="628"/>
                    <a:pt x="652" y="626"/>
                  </a:cubicBezTo>
                  <a:cubicBezTo>
                    <a:pt x="376" y="576"/>
                    <a:pt x="226" y="350"/>
                    <a:pt x="226" y="100"/>
                  </a:cubicBezTo>
                  <a:cubicBezTo>
                    <a:pt x="226" y="42"/>
                    <a:pt x="175" y="0"/>
                    <a:pt x="1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6"/>
            <p:cNvSpPr/>
            <p:nvPr/>
          </p:nvSpPr>
          <p:spPr>
            <a:xfrm>
              <a:off x="6626975" y="1299300"/>
              <a:ext cx="36375" cy="29225"/>
            </a:xfrm>
            <a:custGeom>
              <a:avLst/>
              <a:gdLst/>
              <a:ahLst/>
              <a:cxnLst/>
              <a:rect l="l" t="t" r="r" b="b"/>
              <a:pathLst>
                <a:path w="1455" h="1169" extrusionOk="0">
                  <a:moveTo>
                    <a:pt x="1032" y="0"/>
                  </a:moveTo>
                  <a:cubicBezTo>
                    <a:pt x="633" y="0"/>
                    <a:pt x="264" y="199"/>
                    <a:pt x="51" y="553"/>
                  </a:cubicBezTo>
                  <a:cubicBezTo>
                    <a:pt x="1" y="604"/>
                    <a:pt x="26" y="679"/>
                    <a:pt x="51" y="729"/>
                  </a:cubicBezTo>
                  <a:cubicBezTo>
                    <a:pt x="139" y="852"/>
                    <a:pt x="276" y="913"/>
                    <a:pt x="419" y="913"/>
                  </a:cubicBezTo>
                  <a:cubicBezTo>
                    <a:pt x="480" y="913"/>
                    <a:pt x="542" y="902"/>
                    <a:pt x="602" y="879"/>
                  </a:cubicBezTo>
                  <a:cubicBezTo>
                    <a:pt x="803" y="829"/>
                    <a:pt x="928" y="704"/>
                    <a:pt x="1079" y="579"/>
                  </a:cubicBezTo>
                  <a:cubicBezTo>
                    <a:pt x="1079" y="754"/>
                    <a:pt x="1079" y="954"/>
                    <a:pt x="1154" y="1080"/>
                  </a:cubicBezTo>
                  <a:cubicBezTo>
                    <a:pt x="1182" y="1136"/>
                    <a:pt x="1234" y="1169"/>
                    <a:pt x="1283" y="1169"/>
                  </a:cubicBezTo>
                  <a:cubicBezTo>
                    <a:pt x="1321" y="1169"/>
                    <a:pt x="1357" y="1149"/>
                    <a:pt x="1379" y="1105"/>
                  </a:cubicBezTo>
                  <a:cubicBezTo>
                    <a:pt x="1455" y="879"/>
                    <a:pt x="1379" y="579"/>
                    <a:pt x="1379" y="353"/>
                  </a:cubicBezTo>
                  <a:cubicBezTo>
                    <a:pt x="1357" y="263"/>
                    <a:pt x="1294" y="174"/>
                    <a:pt x="1192" y="174"/>
                  </a:cubicBezTo>
                  <a:cubicBezTo>
                    <a:pt x="1180" y="174"/>
                    <a:pt x="1167" y="175"/>
                    <a:pt x="1154" y="178"/>
                  </a:cubicBezTo>
                  <a:cubicBezTo>
                    <a:pt x="1003" y="228"/>
                    <a:pt x="878" y="353"/>
                    <a:pt x="728" y="453"/>
                  </a:cubicBezTo>
                  <a:cubicBezTo>
                    <a:pt x="659" y="522"/>
                    <a:pt x="507" y="632"/>
                    <a:pt x="386" y="632"/>
                  </a:cubicBezTo>
                  <a:cubicBezTo>
                    <a:pt x="374" y="632"/>
                    <a:pt x="363" y="631"/>
                    <a:pt x="352" y="629"/>
                  </a:cubicBezTo>
                  <a:cubicBezTo>
                    <a:pt x="527" y="353"/>
                    <a:pt x="803" y="203"/>
                    <a:pt x="1129" y="178"/>
                  </a:cubicBezTo>
                  <a:cubicBezTo>
                    <a:pt x="1229" y="152"/>
                    <a:pt x="1179" y="2"/>
                    <a:pt x="1104" y="2"/>
                  </a:cubicBezTo>
                  <a:cubicBezTo>
                    <a:pt x="1080" y="1"/>
                    <a:pt x="1056" y="0"/>
                    <a:pt x="10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6"/>
            <p:cNvSpPr/>
            <p:nvPr/>
          </p:nvSpPr>
          <p:spPr>
            <a:xfrm>
              <a:off x="6673350" y="1296825"/>
              <a:ext cx="38875" cy="34700"/>
            </a:xfrm>
            <a:custGeom>
              <a:avLst/>
              <a:gdLst/>
              <a:ahLst/>
              <a:cxnLst/>
              <a:rect l="l" t="t" r="r" b="b"/>
              <a:pathLst>
                <a:path w="1555" h="1388" extrusionOk="0">
                  <a:moveTo>
                    <a:pt x="1028" y="1"/>
                  </a:moveTo>
                  <a:cubicBezTo>
                    <a:pt x="552" y="1"/>
                    <a:pt x="1" y="402"/>
                    <a:pt x="101" y="953"/>
                  </a:cubicBezTo>
                  <a:cubicBezTo>
                    <a:pt x="151" y="1229"/>
                    <a:pt x="351" y="1354"/>
                    <a:pt x="602" y="1379"/>
                  </a:cubicBezTo>
                  <a:cubicBezTo>
                    <a:pt x="655" y="1384"/>
                    <a:pt x="715" y="1387"/>
                    <a:pt x="776" y="1387"/>
                  </a:cubicBezTo>
                  <a:cubicBezTo>
                    <a:pt x="1033" y="1387"/>
                    <a:pt x="1338" y="1336"/>
                    <a:pt x="1479" y="1154"/>
                  </a:cubicBezTo>
                  <a:cubicBezTo>
                    <a:pt x="1554" y="1079"/>
                    <a:pt x="1479" y="953"/>
                    <a:pt x="1404" y="953"/>
                  </a:cubicBezTo>
                  <a:cubicBezTo>
                    <a:pt x="1396" y="952"/>
                    <a:pt x="1387" y="952"/>
                    <a:pt x="1376" y="952"/>
                  </a:cubicBezTo>
                  <a:cubicBezTo>
                    <a:pt x="1232" y="952"/>
                    <a:pt x="901" y="1049"/>
                    <a:pt x="665" y="1049"/>
                  </a:cubicBezTo>
                  <a:cubicBezTo>
                    <a:pt x="514" y="1049"/>
                    <a:pt x="402" y="1009"/>
                    <a:pt x="402" y="878"/>
                  </a:cubicBezTo>
                  <a:cubicBezTo>
                    <a:pt x="402" y="552"/>
                    <a:pt x="777" y="277"/>
                    <a:pt x="1078" y="226"/>
                  </a:cubicBezTo>
                  <a:cubicBezTo>
                    <a:pt x="1204" y="201"/>
                    <a:pt x="1153" y="1"/>
                    <a:pt x="10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6"/>
            <p:cNvSpPr/>
            <p:nvPr/>
          </p:nvSpPr>
          <p:spPr>
            <a:xfrm>
              <a:off x="6295525" y="1342575"/>
              <a:ext cx="356550" cy="21250"/>
            </a:xfrm>
            <a:custGeom>
              <a:avLst/>
              <a:gdLst/>
              <a:ahLst/>
              <a:cxnLst/>
              <a:rect l="l" t="t" r="r" b="b"/>
              <a:pathLst>
                <a:path w="14262" h="850" extrusionOk="0">
                  <a:moveTo>
                    <a:pt x="126" y="0"/>
                  </a:moveTo>
                  <a:cubicBezTo>
                    <a:pt x="1" y="0"/>
                    <a:pt x="26" y="201"/>
                    <a:pt x="126" y="201"/>
                  </a:cubicBezTo>
                  <a:cubicBezTo>
                    <a:pt x="2507" y="477"/>
                    <a:pt x="4913" y="602"/>
                    <a:pt x="7319" y="702"/>
                  </a:cubicBezTo>
                  <a:cubicBezTo>
                    <a:pt x="8744" y="750"/>
                    <a:pt x="10221" y="849"/>
                    <a:pt x="11676" y="849"/>
                  </a:cubicBezTo>
                  <a:cubicBezTo>
                    <a:pt x="12499" y="849"/>
                    <a:pt x="13315" y="818"/>
                    <a:pt x="14111" y="727"/>
                  </a:cubicBezTo>
                  <a:cubicBezTo>
                    <a:pt x="14261" y="702"/>
                    <a:pt x="14236" y="502"/>
                    <a:pt x="14111" y="477"/>
                  </a:cubicBezTo>
                  <a:cubicBezTo>
                    <a:pt x="13055" y="385"/>
                    <a:pt x="11983" y="367"/>
                    <a:pt x="10909" y="367"/>
                  </a:cubicBezTo>
                  <a:cubicBezTo>
                    <a:pt x="10204" y="367"/>
                    <a:pt x="9497" y="374"/>
                    <a:pt x="8794" y="374"/>
                  </a:cubicBezTo>
                  <a:cubicBezTo>
                    <a:pt x="8233" y="374"/>
                    <a:pt x="7673" y="369"/>
                    <a:pt x="7119" y="351"/>
                  </a:cubicBezTo>
                  <a:cubicBezTo>
                    <a:pt x="4788" y="251"/>
                    <a:pt x="2457" y="101"/>
                    <a:pt x="1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6"/>
            <p:cNvSpPr/>
            <p:nvPr/>
          </p:nvSpPr>
          <p:spPr>
            <a:xfrm>
              <a:off x="6402675" y="1373100"/>
              <a:ext cx="75050" cy="40425"/>
            </a:xfrm>
            <a:custGeom>
              <a:avLst/>
              <a:gdLst/>
              <a:ahLst/>
              <a:cxnLst/>
              <a:rect l="l" t="t" r="r" b="b"/>
              <a:pathLst>
                <a:path w="3002" h="1617" extrusionOk="0">
                  <a:moveTo>
                    <a:pt x="1148" y="1"/>
                  </a:moveTo>
                  <a:cubicBezTo>
                    <a:pt x="943" y="1"/>
                    <a:pt x="707" y="104"/>
                    <a:pt x="552" y="208"/>
                  </a:cubicBezTo>
                  <a:cubicBezTo>
                    <a:pt x="444" y="273"/>
                    <a:pt x="522" y="449"/>
                    <a:pt x="625" y="449"/>
                  </a:cubicBezTo>
                  <a:cubicBezTo>
                    <a:pt x="642" y="449"/>
                    <a:pt x="660" y="444"/>
                    <a:pt x="677" y="434"/>
                  </a:cubicBezTo>
                  <a:cubicBezTo>
                    <a:pt x="746" y="385"/>
                    <a:pt x="811" y="359"/>
                    <a:pt x="871" y="359"/>
                  </a:cubicBezTo>
                  <a:cubicBezTo>
                    <a:pt x="966" y="359"/>
                    <a:pt x="1052" y="422"/>
                    <a:pt x="1128" y="559"/>
                  </a:cubicBezTo>
                  <a:cubicBezTo>
                    <a:pt x="1028" y="634"/>
                    <a:pt x="903" y="709"/>
                    <a:pt x="777" y="784"/>
                  </a:cubicBezTo>
                  <a:cubicBezTo>
                    <a:pt x="577" y="885"/>
                    <a:pt x="376" y="960"/>
                    <a:pt x="176" y="1010"/>
                  </a:cubicBezTo>
                  <a:cubicBezTo>
                    <a:pt x="0" y="1060"/>
                    <a:pt x="126" y="1286"/>
                    <a:pt x="226" y="1311"/>
                  </a:cubicBezTo>
                  <a:cubicBezTo>
                    <a:pt x="752" y="1436"/>
                    <a:pt x="1304" y="1536"/>
                    <a:pt x="1830" y="1586"/>
                  </a:cubicBezTo>
                  <a:cubicBezTo>
                    <a:pt x="1989" y="1597"/>
                    <a:pt x="2144" y="1617"/>
                    <a:pt x="2293" y="1617"/>
                  </a:cubicBezTo>
                  <a:cubicBezTo>
                    <a:pt x="2494" y="1617"/>
                    <a:pt x="2684" y="1580"/>
                    <a:pt x="2858" y="1436"/>
                  </a:cubicBezTo>
                  <a:cubicBezTo>
                    <a:pt x="3002" y="1333"/>
                    <a:pt x="2858" y="1128"/>
                    <a:pt x="2719" y="1128"/>
                  </a:cubicBezTo>
                  <a:cubicBezTo>
                    <a:pt x="2689" y="1128"/>
                    <a:pt x="2659" y="1138"/>
                    <a:pt x="2632" y="1160"/>
                  </a:cubicBezTo>
                  <a:cubicBezTo>
                    <a:pt x="2483" y="1267"/>
                    <a:pt x="2292" y="1301"/>
                    <a:pt x="2092" y="1301"/>
                  </a:cubicBezTo>
                  <a:cubicBezTo>
                    <a:pt x="1822" y="1301"/>
                    <a:pt x="1534" y="1239"/>
                    <a:pt x="1304" y="1211"/>
                  </a:cubicBezTo>
                  <a:cubicBezTo>
                    <a:pt x="1153" y="1185"/>
                    <a:pt x="1003" y="1160"/>
                    <a:pt x="853" y="1135"/>
                  </a:cubicBezTo>
                  <a:cubicBezTo>
                    <a:pt x="1228" y="985"/>
                    <a:pt x="1655" y="709"/>
                    <a:pt x="1554" y="358"/>
                  </a:cubicBezTo>
                  <a:cubicBezTo>
                    <a:pt x="1506" y="92"/>
                    <a:pt x="1340" y="1"/>
                    <a:pt x="11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6"/>
            <p:cNvSpPr/>
            <p:nvPr/>
          </p:nvSpPr>
          <p:spPr>
            <a:xfrm>
              <a:off x="6485375" y="1381475"/>
              <a:ext cx="44375" cy="32650"/>
            </a:xfrm>
            <a:custGeom>
              <a:avLst/>
              <a:gdLst/>
              <a:ahLst/>
              <a:cxnLst/>
              <a:rect l="l" t="t" r="r" b="b"/>
              <a:pathLst>
                <a:path w="1775" h="1306" extrusionOk="0">
                  <a:moveTo>
                    <a:pt x="978" y="0"/>
                  </a:moveTo>
                  <a:cubicBezTo>
                    <a:pt x="822" y="0"/>
                    <a:pt x="663" y="65"/>
                    <a:pt x="527" y="174"/>
                  </a:cubicBezTo>
                  <a:cubicBezTo>
                    <a:pt x="301" y="349"/>
                    <a:pt x="1" y="650"/>
                    <a:pt x="201" y="926"/>
                  </a:cubicBezTo>
                  <a:cubicBezTo>
                    <a:pt x="288" y="1070"/>
                    <a:pt x="440" y="1123"/>
                    <a:pt x="602" y="1123"/>
                  </a:cubicBezTo>
                  <a:cubicBezTo>
                    <a:pt x="722" y="1123"/>
                    <a:pt x="846" y="1094"/>
                    <a:pt x="953" y="1051"/>
                  </a:cubicBezTo>
                  <a:cubicBezTo>
                    <a:pt x="1078" y="1001"/>
                    <a:pt x="1204" y="951"/>
                    <a:pt x="1304" y="850"/>
                  </a:cubicBezTo>
                  <a:cubicBezTo>
                    <a:pt x="1304" y="1051"/>
                    <a:pt x="1379" y="1201"/>
                    <a:pt x="1580" y="1302"/>
                  </a:cubicBezTo>
                  <a:cubicBezTo>
                    <a:pt x="1590" y="1304"/>
                    <a:pt x="1601" y="1305"/>
                    <a:pt x="1611" y="1305"/>
                  </a:cubicBezTo>
                  <a:cubicBezTo>
                    <a:pt x="1699" y="1305"/>
                    <a:pt x="1775" y="1216"/>
                    <a:pt x="1730" y="1126"/>
                  </a:cubicBezTo>
                  <a:cubicBezTo>
                    <a:pt x="1605" y="876"/>
                    <a:pt x="1580" y="675"/>
                    <a:pt x="1655" y="374"/>
                  </a:cubicBezTo>
                  <a:cubicBezTo>
                    <a:pt x="1672" y="272"/>
                    <a:pt x="1573" y="170"/>
                    <a:pt x="1493" y="170"/>
                  </a:cubicBezTo>
                  <a:cubicBezTo>
                    <a:pt x="1454" y="170"/>
                    <a:pt x="1420" y="193"/>
                    <a:pt x="1404" y="249"/>
                  </a:cubicBezTo>
                  <a:cubicBezTo>
                    <a:pt x="1304" y="575"/>
                    <a:pt x="953" y="825"/>
                    <a:pt x="602" y="825"/>
                  </a:cubicBezTo>
                  <a:cubicBezTo>
                    <a:pt x="502" y="825"/>
                    <a:pt x="402" y="825"/>
                    <a:pt x="477" y="675"/>
                  </a:cubicBezTo>
                  <a:cubicBezTo>
                    <a:pt x="502" y="600"/>
                    <a:pt x="602" y="525"/>
                    <a:pt x="652" y="475"/>
                  </a:cubicBezTo>
                  <a:cubicBezTo>
                    <a:pt x="759" y="350"/>
                    <a:pt x="905" y="237"/>
                    <a:pt x="1070" y="237"/>
                  </a:cubicBezTo>
                  <a:cubicBezTo>
                    <a:pt x="1137" y="237"/>
                    <a:pt x="1207" y="256"/>
                    <a:pt x="1279" y="299"/>
                  </a:cubicBezTo>
                  <a:cubicBezTo>
                    <a:pt x="1296" y="312"/>
                    <a:pt x="1312" y="318"/>
                    <a:pt x="1326" y="318"/>
                  </a:cubicBezTo>
                  <a:cubicBezTo>
                    <a:pt x="1393" y="318"/>
                    <a:pt x="1416" y="190"/>
                    <a:pt x="1354" y="149"/>
                  </a:cubicBezTo>
                  <a:cubicBezTo>
                    <a:pt x="1240" y="46"/>
                    <a:pt x="1110" y="0"/>
                    <a:pt x="9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4" name="Google Shape;1114;p36"/>
          <p:cNvGrpSpPr/>
          <p:nvPr/>
        </p:nvGrpSpPr>
        <p:grpSpPr>
          <a:xfrm rot="1514788">
            <a:off x="7793259" y="404746"/>
            <a:ext cx="1376274" cy="908487"/>
            <a:chOff x="5248525" y="821375"/>
            <a:chExt cx="1082824" cy="694544"/>
          </a:xfrm>
        </p:grpSpPr>
        <p:sp>
          <p:nvSpPr>
            <p:cNvPr id="1115" name="Google Shape;1115;p36"/>
            <p:cNvSpPr/>
            <p:nvPr/>
          </p:nvSpPr>
          <p:spPr>
            <a:xfrm>
              <a:off x="5386964" y="1033865"/>
              <a:ext cx="843217" cy="475585"/>
            </a:xfrm>
            <a:custGeom>
              <a:avLst/>
              <a:gdLst/>
              <a:ahLst/>
              <a:cxnLst/>
              <a:rect l="l" t="t" r="r" b="b"/>
              <a:pathLst>
                <a:path w="24870" h="14027" extrusionOk="0">
                  <a:moveTo>
                    <a:pt x="2110" y="1"/>
                  </a:moveTo>
                  <a:lnTo>
                    <a:pt x="172" y="5463"/>
                  </a:lnTo>
                  <a:lnTo>
                    <a:pt x="0" y="5941"/>
                  </a:lnTo>
                  <a:lnTo>
                    <a:pt x="22760" y="14026"/>
                  </a:lnTo>
                  <a:lnTo>
                    <a:pt x="22995" y="13368"/>
                  </a:lnTo>
                  <a:lnTo>
                    <a:pt x="24870" y="8086"/>
                  </a:lnTo>
                  <a:lnTo>
                    <a:pt x="2110" y="1"/>
                  </a:lnTo>
                  <a:close/>
                </a:path>
              </a:pathLst>
            </a:custGeom>
            <a:solidFill>
              <a:srgbClr val="0285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36"/>
            <p:cNvSpPr/>
            <p:nvPr/>
          </p:nvSpPr>
          <p:spPr>
            <a:xfrm>
              <a:off x="5455115" y="824528"/>
              <a:ext cx="851795" cy="486876"/>
            </a:xfrm>
            <a:custGeom>
              <a:avLst/>
              <a:gdLst/>
              <a:ahLst/>
              <a:cxnLst/>
              <a:rect l="l" t="t" r="r" b="b"/>
              <a:pathLst>
                <a:path w="25123" h="14360" extrusionOk="0">
                  <a:moveTo>
                    <a:pt x="2209" y="0"/>
                  </a:moveTo>
                  <a:lnTo>
                    <a:pt x="0" y="6220"/>
                  </a:lnTo>
                  <a:lnTo>
                    <a:pt x="22914" y="14359"/>
                  </a:lnTo>
                  <a:lnTo>
                    <a:pt x="25122" y="8140"/>
                  </a:lnTo>
                  <a:lnTo>
                    <a:pt x="2209" y="0"/>
                  </a:lnTo>
                  <a:close/>
                </a:path>
              </a:pathLst>
            </a:custGeom>
            <a:solidFill>
              <a:srgbClr val="00AF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6"/>
            <p:cNvSpPr/>
            <p:nvPr/>
          </p:nvSpPr>
          <p:spPr>
            <a:xfrm>
              <a:off x="5343564" y="832157"/>
              <a:ext cx="980431" cy="665352"/>
            </a:xfrm>
            <a:custGeom>
              <a:avLst/>
              <a:gdLst/>
              <a:ahLst/>
              <a:cxnLst/>
              <a:rect l="l" t="t" r="r" b="b"/>
              <a:pathLst>
                <a:path w="28917" h="19624" extrusionOk="0">
                  <a:moveTo>
                    <a:pt x="3858" y="0"/>
                  </a:moveTo>
                  <a:lnTo>
                    <a:pt x="0" y="10853"/>
                  </a:lnTo>
                  <a:cubicBezTo>
                    <a:pt x="36" y="10889"/>
                    <a:pt x="72" y="10916"/>
                    <a:pt x="118" y="10934"/>
                  </a:cubicBezTo>
                  <a:lnTo>
                    <a:pt x="1452" y="11412"/>
                  </a:lnTo>
                  <a:lnTo>
                    <a:pt x="3390" y="5950"/>
                  </a:lnTo>
                  <a:lnTo>
                    <a:pt x="5328" y="496"/>
                  </a:lnTo>
                  <a:lnTo>
                    <a:pt x="3994" y="27"/>
                  </a:lnTo>
                  <a:cubicBezTo>
                    <a:pt x="3948" y="18"/>
                    <a:pt x="3903" y="9"/>
                    <a:pt x="3858" y="0"/>
                  </a:cubicBezTo>
                  <a:close/>
                  <a:moveTo>
                    <a:pt x="28061" y="8681"/>
                  </a:moveTo>
                  <a:lnTo>
                    <a:pt x="26150" y="14035"/>
                  </a:lnTo>
                  <a:lnTo>
                    <a:pt x="24275" y="19317"/>
                  </a:lnTo>
                  <a:lnTo>
                    <a:pt x="25140" y="19624"/>
                  </a:lnTo>
                  <a:lnTo>
                    <a:pt x="28917" y="8978"/>
                  </a:lnTo>
                  <a:lnTo>
                    <a:pt x="28061" y="8681"/>
                  </a:lnTo>
                  <a:close/>
                </a:path>
              </a:pathLst>
            </a:custGeom>
            <a:solidFill>
              <a:srgbClr val="AFAC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6"/>
            <p:cNvSpPr/>
            <p:nvPr/>
          </p:nvSpPr>
          <p:spPr>
            <a:xfrm>
              <a:off x="5248525" y="830292"/>
              <a:ext cx="225875" cy="369870"/>
            </a:xfrm>
            <a:custGeom>
              <a:avLst/>
              <a:gdLst/>
              <a:ahLst/>
              <a:cxnLst/>
              <a:rect l="l" t="t" r="r" b="b"/>
              <a:pathLst>
                <a:path w="6662" h="10909" extrusionOk="0">
                  <a:moveTo>
                    <a:pt x="5792" y="0"/>
                  </a:moveTo>
                  <a:cubicBezTo>
                    <a:pt x="3890" y="0"/>
                    <a:pt x="2470" y="856"/>
                    <a:pt x="1550" y="2561"/>
                  </a:cubicBezTo>
                  <a:cubicBezTo>
                    <a:pt x="1019" y="3553"/>
                    <a:pt x="640" y="4607"/>
                    <a:pt x="424" y="5743"/>
                  </a:cubicBezTo>
                  <a:cubicBezTo>
                    <a:pt x="0" y="7934"/>
                    <a:pt x="802" y="9655"/>
                    <a:pt x="2803" y="10908"/>
                  </a:cubicBezTo>
                  <a:lnTo>
                    <a:pt x="6661" y="55"/>
                  </a:lnTo>
                  <a:cubicBezTo>
                    <a:pt x="6361" y="18"/>
                    <a:pt x="6071" y="0"/>
                    <a:pt x="5792" y="0"/>
                  </a:cubicBezTo>
                  <a:close/>
                </a:path>
              </a:pathLst>
            </a:custGeom>
            <a:solidFill>
              <a:srgbClr val="E0E0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6"/>
            <p:cNvSpPr/>
            <p:nvPr/>
          </p:nvSpPr>
          <p:spPr>
            <a:xfrm>
              <a:off x="5250356" y="821375"/>
              <a:ext cx="1080993" cy="694544"/>
            </a:xfrm>
            <a:custGeom>
              <a:avLst/>
              <a:gdLst/>
              <a:ahLst/>
              <a:cxnLst/>
              <a:rect l="l" t="t" r="r" b="b"/>
              <a:pathLst>
                <a:path w="31883" h="20485" extrusionOk="0">
                  <a:moveTo>
                    <a:pt x="30903" y="9238"/>
                  </a:moveTo>
                  <a:lnTo>
                    <a:pt x="31425" y="9422"/>
                  </a:lnTo>
                  <a:lnTo>
                    <a:pt x="31425" y="9422"/>
                  </a:lnTo>
                  <a:cubicBezTo>
                    <a:pt x="31154" y="10260"/>
                    <a:pt x="30869" y="11089"/>
                    <a:pt x="30584" y="11910"/>
                  </a:cubicBezTo>
                  <a:cubicBezTo>
                    <a:pt x="30287" y="12803"/>
                    <a:pt x="29971" y="13686"/>
                    <a:pt x="29656" y="14578"/>
                  </a:cubicBezTo>
                  <a:lnTo>
                    <a:pt x="28700" y="17238"/>
                  </a:lnTo>
                  <a:cubicBezTo>
                    <a:pt x="28398" y="18060"/>
                    <a:pt x="28088" y="18875"/>
                    <a:pt x="27770" y="19697"/>
                  </a:cubicBezTo>
                  <a:lnTo>
                    <a:pt x="27770" y="19697"/>
                  </a:lnTo>
                  <a:lnTo>
                    <a:pt x="27262" y="19517"/>
                  </a:lnTo>
                  <a:lnTo>
                    <a:pt x="27262" y="19517"/>
                  </a:lnTo>
                  <a:cubicBezTo>
                    <a:pt x="27552" y="18623"/>
                    <a:pt x="27856" y="17736"/>
                    <a:pt x="28160" y="16841"/>
                  </a:cubicBezTo>
                  <a:cubicBezTo>
                    <a:pt x="28493" y="15894"/>
                    <a:pt x="28818" y="14948"/>
                    <a:pt x="29160" y="14002"/>
                  </a:cubicBezTo>
                  <a:cubicBezTo>
                    <a:pt x="29503" y="13055"/>
                    <a:pt x="29836" y="12109"/>
                    <a:pt x="30179" y="11171"/>
                  </a:cubicBezTo>
                  <a:cubicBezTo>
                    <a:pt x="30419" y="10523"/>
                    <a:pt x="30660" y="9880"/>
                    <a:pt x="30903" y="9238"/>
                  </a:cubicBezTo>
                  <a:close/>
                  <a:moveTo>
                    <a:pt x="5751" y="373"/>
                  </a:moveTo>
                  <a:cubicBezTo>
                    <a:pt x="6073" y="381"/>
                    <a:pt x="6404" y="417"/>
                    <a:pt x="6717" y="470"/>
                  </a:cubicBezTo>
                  <a:lnTo>
                    <a:pt x="6717" y="470"/>
                  </a:lnTo>
                  <a:cubicBezTo>
                    <a:pt x="6935" y="557"/>
                    <a:pt x="7145" y="636"/>
                    <a:pt x="7355" y="724"/>
                  </a:cubicBezTo>
                  <a:cubicBezTo>
                    <a:pt x="7581" y="814"/>
                    <a:pt x="7797" y="904"/>
                    <a:pt x="8013" y="994"/>
                  </a:cubicBezTo>
                  <a:cubicBezTo>
                    <a:pt x="8013" y="994"/>
                    <a:pt x="8013" y="1003"/>
                    <a:pt x="8013" y="1003"/>
                  </a:cubicBezTo>
                  <a:cubicBezTo>
                    <a:pt x="8033" y="1009"/>
                    <a:pt x="8052" y="1011"/>
                    <a:pt x="8071" y="1011"/>
                  </a:cubicBezTo>
                  <a:cubicBezTo>
                    <a:pt x="8152" y="1011"/>
                    <a:pt x="8228" y="966"/>
                    <a:pt x="8257" y="886"/>
                  </a:cubicBezTo>
                  <a:lnTo>
                    <a:pt x="8257" y="877"/>
                  </a:lnTo>
                  <a:lnTo>
                    <a:pt x="8414" y="444"/>
                  </a:lnTo>
                  <a:lnTo>
                    <a:pt x="8414" y="444"/>
                  </a:lnTo>
                  <a:cubicBezTo>
                    <a:pt x="10263" y="1072"/>
                    <a:pt x="12104" y="1701"/>
                    <a:pt x="13945" y="2347"/>
                  </a:cubicBezTo>
                  <a:cubicBezTo>
                    <a:pt x="15847" y="3005"/>
                    <a:pt x="17749" y="3672"/>
                    <a:pt x="19641" y="4339"/>
                  </a:cubicBezTo>
                  <a:lnTo>
                    <a:pt x="22490" y="5348"/>
                  </a:lnTo>
                  <a:lnTo>
                    <a:pt x="25329" y="6367"/>
                  </a:lnTo>
                  <a:cubicBezTo>
                    <a:pt x="27160" y="7029"/>
                    <a:pt x="28991" y="7701"/>
                    <a:pt x="30814" y="8396"/>
                  </a:cubicBezTo>
                  <a:lnTo>
                    <a:pt x="30814" y="8396"/>
                  </a:lnTo>
                  <a:cubicBezTo>
                    <a:pt x="30764" y="8551"/>
                    <a:pt x="30714" y="8705"/>
                    <a:pt x="30664" y="8859"/>
                  </a:cubicBezTo>
                  <a:lnTo>
                    <a:pt x="30664" y="8859"/>
                  </a:lnTo>
                  <a:cubicBezTo>
                    <a:pt x="30645" y="8878"/>
                    <a:pt x="30630" y="8901"/>
                    <a:pt x="30620" y="8927"/>
                  </a:cubicBezTo>
                  <a:cubicBezTo>
                    <a:pt x="30610" y="8958"/>
                    <a:pt x="30607" y="8990"/>
                    <a:pt x="30611" y="9019"/>
                  </a:cubicBezTo>
                  <a:lnTo>
                    <a:pt x="30611" y="9019"/>
                  </a:lnTo>
                  <a:cubicBezTo>
                    <a:pt x="30384" y="9706"/>
                    <a:pt x="30151" y="10391"/>
                    <a:pt x="29917" y="11072"/>
                  </a:cubicBezTo>
                  <a:cubicBezTo>
                    <a:pt x="29602" y="12027"/>
                    <a:pt x="29259" y="12974"/>
                    <a:pt x="28926" y="13920"/>
                  </a:cubicBezTo>
                  <a:cubicBezTo>
                    <a:pt x="28592" y="14867"/>
                    <a:pt x="28250" y="15804"/>
                    <a:pt x="27907" y="16751"/>
                  </a:cubicBezTo>
                  <a:cubicBezTo>
                    <a:pt x="27557" y="17694"/>
                    <a:pt x="27216" y="18628"/>
                    <a:pt x="26847" y="19562"/>
                  </a:cubicBezTo>
                  <a:lnTo>
                    <a:pt x="26847" y="19562"/>
                  </a:lnTo>
                  <a:cubicBezTo>
                    <a:pt x="26846" y="19565"/>
                    <a:pt x="26845" y="19569"/>
                    <a:pt x="26844" y="19572"/>
                  </a:cubicBezTo>
                  <a:lnTo>
                    <a:pt x="26841" y="19578"/>
                  </a:lnTo>
                  <a:lnTo>
                    <a:pt x="26841" y="19578"/>
                  </a:lnTo>
                  <a:cubicBezTo>
                    <a:pt x="26840" y="19580"/>
                    <a:pt x="26838" y="19581"/>
                    <a:pt x="26835" y="19581"/>
                  </a:cubicBezTo>
                  <a:cubicBezTo>
                    <a:pt x="26832" y="19592"/>
                    <a:pt x="26830" y="19603"/>
                    <a:pt x="26829" y="19614"/>
                  </a:cubicBezTo>
                  <a:lnTo>
                    <a:pt x="26829" y="19614"/>
                  </a:lnTo>
                  <a:lnTo>
                    <a:pt x="26673" y="20051"/>
                  </a:lnTo>
                  <a:lnTo>
                    <a:pt x="26673" y="20051"/>
                  </a:lnTo>
                  <a:cubicBezTo>
                    <a:pt x="24831" y="19414"/>
                    <a:pt x="22989" y="18785"/>
                    <a:pt x="21147" y="18148"/>
                  </a:cubicBezTo>
                  <a:lnTo>
                    <a:pt x="15450" y="16147"/>
                  </a:lnTo>
                  <a:lnTo>
                    <a:pt x="9753" y="14137"/>
                  </a:lnTo>
                  <a:cubicBezTo>
                    <a:pt x="7921" y="13474"/>
                    <a:pt x="6090" y="12811"/>
                    <a:pt x="4274" y="12091"/>
                  </a:cubicBezTo>
                  <a:lnTo>
                    <a:pt x="4274" y="12091"/>
                  </a:lnTo>
                  <a:lnTo>
                    <a:pt x="4381" y="11793"/>
                  </a:lnTo>
                  <a:cubicBezTo>
                    <a:pt x="4417" y="11694"/>
                    <a:pt x="4363" y="11586"/>
                    <a:pt x="4264" y="11550"/>
                  </a:cubicBezTo>
                  <a:cubicBezTo>
                    <a:pt x="3813" y="11397"/>
                    <a:pt x="3371" y="11252"/>
                    <a:pt x="2921" y="11099"/>
                  </a:cubicBezTo>
                  <a:lnTo>
                    <a:pt x="2921" y="11099"/>
                  </a:lnTo>
                  <a:lnTo>
                    <a:pt x="2957" y="11108"/>
                  </a:lnTo>
                  <a:cubicBezTo>
                    <a:pt x="2398" y="10784"/>
                    <a:pt x="1884" y="10378"/>
                    <a:pt x="1460" y="9891"/>
                  </a:cubicBezTo>
                  <a:cubicBezTo>
                    <a:pt x="1046" y="9404"/>
                    <a:pt x="739" y="8828"/>
                    <a:pt x="595" y="8215"/>
                  </a:cubicBezTo>
                  <a:cubicBezTo>
                    <a:pt x="442" y="7602"/>
                    <a:pt x="451" y="6962"/>
                    <a:pt x="550" y="6331"/>
                  </a:cubicBezTo>
                  <a:cubicBezTo>
                    <a:pt x="604" y="6015"/>
                    <a:pt x="685" y="5700"/>
                    <a:pt x="766" y="5393"/>
                  </a:cubicBezTo>
                  <a:cubicBezTo>
                    <a:pt x="856" y="5078"/>
                    <a:pt x="956" y="4771"/>
                    <a:pt x="1055" y="4465"/>
                  </a:cubicBezTo>
                  <a:cubicBezTo>
                    <a:pt x="1514" y="3266"/>
                    <a:pt x="2010" y="2022"/>
                    <a:pt x="3029" y="1211"/>
                  </a:cubicBezTo>
                  <a:cubicBezTo>
                    <a:pt x="3534" y="814"/>
                    <a:pt x="4147" y="562"/>
                    <a:pt x="4787" y="454"/>
                  </a:cubicBezTo>
                  <a:cubicBezTo>
                    <a:pt x="5102" y="391"/>
                    <a:pt x="5426" y="373"/>
                    <a:pt x="5751" y="373"/>
                  </a:cubicBezTo>
                  <a:close/>
                  <a:moveTo>
                    <a:pt x="8302" y="1"/>
                  </a:moveTo>
                  <a:cubicBezTo>
                    <a:pt x="8223" y="1"/>
                    <a:pt x="8150" y="51"/>
                    <a:pt x="8122" y="129"/>
                  </a:cubicBezTo>
                  <a:lnTo>
                    <a:pt x="8113" y="129"/>
                  </a:lnTo>
                  <a:lnTo>
                    <a:pt x="7956" y="581"/>
                  </a:lnTo>
                  <a:lnTo>
                    <a:pt x="7956" y="581"/>
                  </a:lnTo>
                  <a:cubicBezTo>
                    <a:pt x="7792" y="532"/>
                    <a:pt x="7628" y="479"/>
                    <a:pt x="7464" y="427"/>
                  </a:cubicBezTo>
                  <a:cubicBezTo>
                    <a:pt x="7238" y="363"/>
                    <a:pt x="7013" y="291"/>
                    <a:pt x="6788" y="219"/>
                  </a:cubicBezTo>
                  <a:lnTo>
                    <a:pt x="6779" y="219"/>
                  </a:lnTo>
                  <a:cubicBezTo>
                    <a:pt x="6779" y="210"/>
                    <a:pt x="6770" y="210"/>
                    <a:pt x="6761" y="210"/>
                  </a:cubicBezTo>
                  <a:cubicBezTo>
                    <a:pt x="6451" y="177"/>
                    <a:pt x="6140" y="157"/>
                    <a:pt x="5828" y="157"/>
                  </a:cubicBezTo>
                  <a:cubicBezTo>
                    <a:pt x="5468" y="157"/>
                    <a:pt x="5108" y="183"/>
                    <a:pt x="4750" y="246"/>
                  </a:cubicBezTo>
                  <a:cubicBezTo>
                    <a:pt x="4083" y="363"/>
                    <a:pt x="3434" y="616"/>
                    <a:pt x="2876" y="994"/>
                  </a:cubicBezTo>
                  <a:cubicBezTo>
                    <a:pt x="2299" y="1373"/>
                    <a:pt x="1821" y="1887"/>
                    <a:pt x="1442" y="2464"/>
                  </a:cubicBezTo>
                  <a:cubicBezTo>
                    <a:pt x="1253" y="2752"/>
                    <a:pt x="1100" y="3050"/>
                    <a:pt x="956" y="3347"/>
                  </a:cubicBezTo>
                  <a:cubicBezTo>
                    <a:pt x="802" y="3654"/>
                    <a:pt x="676" y="3969"/>
                    <a:pt x="568" y="4294"/>
                  </a:cubicBezTo>
                  <a:cubicBezTo>
                    <a:pt x="343" y="4934"/>
                    <a:pt x="171" y="5583"/>
                    <a:pt x="81" y="6268"/>
                  </a:cubicBezTo>
                  <a:cubicBezTo>
                    <a:pt x="0" y="6944"/>
                    <a:pt x="27" y="7647"/>
                    <a:pt x="225" y="8314"/>
                  </a:cubicBezTo>
                  <a:cubicBezTo>
                    <a:pt x="406" y="8981"/>
                    <a:pt x="766" y="9594"/>
                    <a:pt x="1208" y="10108"/>
                  </a:cubicBezTo>
                  <a:cubicBezTo>
                    <a:pt x="1659" y="10630"/>
                    <a:pt x="2209" y="11045"/>
                    <a:pt x="2776" y="11397"/>
                  </a:cubicBezTo>
                  <a:cubicBezTo>
                    <a:pt x="2785" y="11406"/>
                    <a:pt x="2794" y="11415"/>
                    <a:pt x="2803" y="11415"/>
                  </a:cubicBezTo>
                  <a:lnTo>
                    <a:pt x="2812" y="11415"/>
                  </a:lnTo>
                  <a:cubicBezTo>
                    <a:pt x="3194" y="11555"/>
                    <a:pt x="3575" y="11695"/>
                    <a:pt x="3957" y="11841"/>
                  </a:cubicBezTo>
                  <a:lnTo>
                    <a:pt x="3957" y="11841"/>
                  </a:lnTo>
                  <a:lnTo>
                    <a:pt x="3849" y="12136"/>
                  </a:lnTo>
                  <a:lnTo>
                    <a:pt x="3840" y="12154"/>
                  </a:lnTo>
                  <a:cubicBezTo>
                    <a:pt x="3813" y="12253"/>
                    <a:pt x="3867" y="12361"/>
                    <a:pt x="3966" y="12388"/>
                  </a:cubicBezTo>
                  <a:cubicBezTo>
                    <a:pt x="5886" y="12992"/>
                    <a:pt x="7788" y="13650"/>
                    <a:pt x="9690" y="14317"/>
                  </a:cubicBezTo>
                  <a:lnTo>
                    <a:pt x="15378" y="16345"/>
                  </a:lnTo>
                  <a:lnTo>
                    <a:pt x="21057" y="18400"/>
                  </a:lnTo>
                  <a:cubicBezTo>
                    <a:pt x="22950" y="19076"/>
                    <a:pt x="24833" y="19779"/>
                    <a:pt x="26726" y="20473"/>
                  </a:cubicBezTo>
                  <a:cubicBezTo>
                    <a:pt x="26747" y="20481"/>
                    <a:pt x="26769" y="20485"/>
                    <a:pt x="26791" y="20485"/>
                  </a:cubicBezTo>
                  <a:cubicBezTo>
                    <a:pt x="26871" y="20485"/>
                    <a:pt x="26950" y="20435"/>
                    <a:pt x="26979" y="20356"/>
                  </a:cubicBezTo>
                  <a:lnTo>
                    <a:pt x="27142" y="19880"/>
                  </a:lnTo>
                  <a:lnTo>
                    <a:pt x="27142" y="19880"/>
                  </a:lnTo>
                  <a:lnTo>
                    <a:pt x="27817" y="20122"/>
                  </a:lnTo>
                  <a:lnTo>
                    <a:pt x="27835" y="20131"/>
                  </a:lnTo>
                  <a:cubicBezTo>
                    <a:pt x="27852" y="20136"/>
                    <a:pt x="27869" y="20138"/>
                    <a:pt x="27886" y="20138"/>
                  </a:cubicBezTo>
                  <a:cubicBezTo>
                    <a:pt x="27967" y="20138"/>
                    <a:pt x="28040" y="20087"/>
                    <a:pt x="28069" y="20005"/>
                  </a:cubicBezTo>
                  <a:cubicBezTo>
                    <a:pt x="28358" y="19112"/>
                    <a:pt x="28655" y="18220"/>
                    <a:pt x="28962" y="17328"/>
                  </a:cubicBezTo>
                  <a:lnTo>
                    <a:pt x="29890" y="14660"/>
                  </a:lnTo>
                  <a:cubicBezTo>
                    <a:pt x="30215" y="13776"/>
                    <a:pt x="30530" y="12893"/>
                    <a:pt x="30855" y="12009"/>
                  </a:cubicBezTo>
                  <a:cubicBezTo>
                    <a:pt x="31179" y="11126"/>
                    <a:pt x="31504" y="10243"/>
                    <a:pt x="31846" y="9368"/>
                  </a:cubicBezTo>
                  <a:cubicBezTo>
                    <a:pt x="31846" y="9368"/>
                    <a:pt x="31846" y="9359"/>
                    <a:pt x="31846" y="9359"/>
                  </a:cubicBezTo>
                  <a:cubicBezTo>
                    <a:pt x="31882" y="9260"/>
                    <a:pt x="31837" y="9152"/>
                    <a:pt x="31738" y="9116"/>
                  </a:cubicBezTo>
                  <a:lnTo>
                    <a:pt x="31729" y="9116"/>
                  </a:lnTo>
                  <a:lnTo>
                    <a:pt x="31043" y="8870"/>
                  </a:lnTo>
                  <a:lnTo>
                    <a:pt x="31043" y="8870"/>
                  </a:lnTo>
                  <a:cubicBezTo>
                    <a:pt x="31109" y="8697"/>
                    <a:pt x="31176" y="8523"/>
                    <a:pt x="31242" y="8350"/>
                  </a:cubicBezTo>
                  <a:cubicBezTo>
                    <a:pt x="31242" y="8350"/>
                    <a:pt x="31242" y="8341"/>
                    <a:pt x="31242" y="8341"/>
                  </a:cubicBezTo>
                  <a:cubicBezTo>
                    <a:pt x="31278" y="8242"/>
                    <a:pt x="31224" y="8133"/>
                    <a:pt x="31125" y="8097"/>
                  </a:cubicBezTo>
                  <a:cubicBezTo>
                    <a:pt x="29214" y="7466"/>
                    <a:pt x="27303" y="6817"/>
                    <a:pt x="25410" y="6150"/>
                  </a:cubicBezTo>
                  <a:lnTo>
                    <a:pt x="22562" y="5150"/>
                  </a:lnTo>
                  <a:lnTo>
                    <a:pt x="19714" y="4131"/>
                  </a:lnTo>
                  <a:cubicBezTo>
                    <a:pt x="17821" y="3455"/>
                    <a:pt x="15928" y="2779"/>
                    <a:pt x="14035" y="2085"/>
                  </a:cubicBezTo>
                  <a:cubicBezTo>
                    <a:pt x="12142" y="1409"/>
                    <a:pt x="10258" y="706"/>
                    <a:pt x="8365" y="12"/>
                  </a:cubicBezTo>
                  <a:cubicBezTo>
                    <a:pt x="8344" y="4"/>
                    <a:pt x="8323" y="1"/>
                    <a:pt x="830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6"/>
            <p:cNvSpPr/>
            <p:nvPr/>
          </p:nvSpPr>
          <p:spPr>
            <a:xfrm>
              <a:off x="5385438" y="842193"/>
              <a:ext cx="146402" cy="383398"/>
            </a:xfrm>
            <a:custGeom>
              <a:avLst/>
              <a:gdLst/>
              <a:ahLst/>
              <a:cxnLst/>
              <a:rect l="l" t="t" r="r" b="b"/>
              <a:pathLst>
                <a:path w="4318" h="11308" extrusionOk="0">
                  <a:moveTo>
                    <a:pt x="4098" y="1"/>
                  </a:moveTo>
                  <a:cubicBezTo>
                    <a:pt x="4017" y="1"/>
                    <a:pt x="3941" y="57"/>
                    <a:pt x="3912" y="137"/>
                  </a:cubicBezTo>
                  <a:cubicBezTo>
                    <a:pt x="3624" y="1057"/>
                    <a:pt x="3299" y="1967"/>
                    <a:pt x="2984" y="2877"/>
                  </a:cubicBezTo>
                  <a:lnTo>
                    <a:pt x="2001" y="5609"/>
                  </a:lnTo>
                  <a:lnTo>
                    <a:pt x="1028" y="8331"/>
                  </a:lnTo>
                  <a:cubicBezTo>
                    <a:pt x="703" y="9241"/>
                    <a:pt x="361" y="10143"/>
                    <a:pt x="36" y="11053"/>
                  </a:cubicBezTo>
                  <a:cubicBezTo>
                    <a:pt x="0" y="11152"/>
                    <a:pt x="54" y="11269"/>
                    <a:pt x="154" y="11296"/>
                  </a:cubicBezTo>
                  <a:cubicBezTo>
                    <a:pt x="174" y="11304"/>
                    <a:pt x="196" y="11308"/>
                    <a:pt x="217" y="11308"/>
                  </a:cubicBezTo>
                  <a:cubicBezTo>
                    <a:pt x="295" y="11308"/>
                    <a:pt x="368" y="11257"/>
                    <a:pt x="397" y="11179"/>
                  </a:cubicBezTo>
                  <a:cubicBezTo>
                    <a:pt x="712" y="10269"/>
                    <a:pt x="1028" y="9358"/>
                    <a:pt x="1343" y="8448"/>
                  </a:cubicBezTo>
                  <a:lnTo>
                    <a:pt x="2308" y="5717"/>
                  </a:lnTo>
                  <a:lnTo>
                    <a:pt x="3272" y="2985"/>
                  </a:lnTo>
                  <a:cubicBezTo>
                    <a:pt x="3597" y="2075"/>
                    <a:pt x="3921" y="1165"/>
                    <a:pt x="4273" y="263"/>
                  </a:cubicBezTo>
                  <a:cubicBezTo>
                    <a:pt x="4282" y="263"/>
                    <a:pt x="4282" y="254"/>
                    <a:pt x="4282" y="254"/>
                  </a:cubicBezTo>
                  <a:cubicBezTo>
                    <a:pt x="4318" y="155"/>
                    <a:pt x="4255" y="47"/>
                    <a:pt x="4156" y="11"/>
                  </a:cubicBezTo>
                  <a:cubicBezTo>
                    <a:pt x="4136" y="4"/>
                    <a:pt x="4117" y="1"/>
                    <a:pt x="40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1092;p36">
            <a:extLst>
              <a:ext uri="{FF2B5EF4-FFF2-40B4-BE49-F238E27FC236}">
                <a16:creationId xmlns:a16="http://schemas.microsoft.com/office/drawing/2014/main" id="{4329E0A6-6B59-4BBC-9957-E2B08DEB0902}"/>
              </a:ext>
            </a:extLst>
          </p:cNvPr>
          <p:cNvSpPr txBox="1">
            <a:spLocks/>
          </p:cNvSpPr>
          <p:nvPr/>
        </p:nvSpPr>
        <p:spPr>
          <a:xfrm>
            <a:off x="5356236" y="2410545"/>
            <a:ext cx="3645189" cy="457324"/>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30200" algn="ctr" rtl="0">
              <a:lnSpc>
                <a:spcPct val="100000"/>
              </a:lnSpc>
              <a:spcBef>
                <a:spcPts val="0"/>
              </a:spcBef>
              <a:spcAft>
                <a:spcPts val="0"/>
              </a:spcAft>
              <a:buClr>
                <a:schemeClr val="dk2"/>
              </a:buClr>
              <a:buSzPts val="1600"/>
              <a:buFont typeface="Muli"/>
              <a:buNone/>
              <a:defRPr sz="2000" b="1" i="0" u="none" strike="noStrike" cap="none">
                <a:solidFill>
                  <a:schemeClr val="dk1"/>
                </a:solidFill>
                <a:latin typeface="Itim"/>
                <a:ea typeface="Itim"/>
                <a:cs typeface="Itim"/>
                <a:sym typeface="Itim"/>
              </a:defRPr>
            </a:lvl1pPr>
            <a:lvl2pPr marL="914400" marR="0" lvl="1"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2pPr>
            <a:lvl3pPr marL="1371600" marR="0" lvl="2"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3pPr>
            <a:lvl4pPr marL="1828800" marR="0" lvl="3"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4pPr>
            <a:lvl5pPr marL="2286000" marR="0" lvl="4"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5pPr>
            <a:lvl6pPr marL="2743200" marR="0" lvl="5"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6pPr>
            <a:lvl7pPr marL="3200400" marR="0" lvl="6"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7pPr>
            <a:lvl8pPr marL="3657600" marR="0" lvl="7"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8pPr>
            <a:lvl9pPr marL="4114800" marR="0" lvl="8" indent="-330200" algn="ctr" rtl="0">
              <a:lnSpc>
                <a:spcPct val="100000"/>
              </a:lnSpc>
              <a:spcBef>
                <a:spcPts val="0"/>
              </a:spcBef>
              <a:spcAft>
                <a:spcPts val="0"/>
              </a:spcAft>
              <a:buClr>
                <a:schemeClr val="dk2"/>
              </a:buClr>
              <a:buSzPts val="1600"/>
              <a:buFont typeface="Muli"/>
              <a:buNone/>
              <a:defRPr sz="1600" b="0" i="0" u="none" strike="noStrike" cap="none">
                <a:solidFill>
                  <a:schemeClr val="dk2"/>
                </a:solidFill>
                <a:latin typeface="Muli"/>
                <a:ea typeface="Muli"/>
                <a:cs typeface="Muli"/>
                <a:sym typeface="Muli"/>
              </a:defRPr>
            </a:lvl9pPr>
          </a:lstStyle>
          <a:p>
            <a:pPr marL="0" indent="0"/>
            <a:r>
              <a:rPr lang="ru-RU" dirty="0">
                <a:solidFill>
                  <a:schemeClr val="accent4">
                    <a:lumMod val="25000"/>
                  </a:schemeClr>
                </a:solidFill>
              </a:rPr>
              <a:t>УМК позволяет успешно решать одну из приоритетных задач начального образования - формировать основные компоненты учебной деятельности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98"/>
        <p:cNvGrpSpPr/>
        <p:nvPr/>
      </p:nvGrpSpPr>
      <p:grpSpPr>
        <a:xfrm>
          <a:off x="0" y="0"/>
          <a:ext cx="0" cy="0"/>
          <a:chOff x="0" y="0"/>
          <a:chExt cx="0" cy="0"/>
        </a:xfrm>
      </p:grpSpPr>
      <p:grpSp>
        <p:nvGrpSpPr>
          <p:cNvPr id="1299" name="Google Shape;1299;p41"/>
          <p:cNvGrpSpPr/>
          <p:nvPr/>
        </p:nvGrpSpPr>
        <p:grpSpPr>
          <a:xfrm flipH="1">
            <a:off x="3735868" y="745425"/>
            <a:ext cx="2310244" cy="176025"/>
            <a:chOff x="4345425" y="2175475"/>
            <a:chExt cx="800750" cy="176025"/>
          </a:xfrm>
        </p:grpSpPr>
        <p:sp>
          <p:nvSpPr>
            <p:cNvPr id="1300" name="Google Shape;1300;p4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4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2" name="Google Shape;1302;p41"/>
          <p:cNvSpPr txBox="1">
            <a:spLocks noGrp="1"/>
          </p:cNvSpPr>
          <p:nvPr>
            <p:ph type="title"/>
          </p:nvPr>
        </p:nvSpPr>
        <p:spPr>
          <a:xfrm>
            <a:off x="3079420" y="215813"/>
            <a:ext cx="3623140" cy="488700"/>
          </a:xfrm>
          <a:prstGeom prst="rect">
            <a:avLst/>
          </a:prstGeom>
        </p:spPr>
        <p:txBody>
          <a:bodyPr spcFirstLastPara="1" wrap="square" lIns="0" tIns="0" rIns="0" bIns="0" anchor="t" anchorCtr="0">
            <a:noAutofit/>
          </a:bodyPr>
          <a:lstStyle/>
          <a:p>
            <a:pPr marL="0" lvl="0" indent="0" algn="r" rtl="0">
              <a:spcBef>
                <a:spcPts val="0"/>
              </a:spcBef>
              <a:spcAft>
                <a:spcPts val="0"/>
              </a:spcAft>
              <a:buNone/>
            </a:pPr>
            <a:r>
              <a:rPr lang="ru-RU" dirty="0"/>
              <a:t>Характеристика УМК</a:t>
            </a:r>
            <a:endParaRPr dirty="0"/>
          </a:p>
        </p:txBody>
      </p:sp>
      <p:grpSp>
        <p:nvGrpSpPr>
          <p:cNvPr id="1332" name="Google Shape;1332;p41"/>
          <p:cNvGrpSpPr/>
          <p:nvPr/>
        </p:nvGrpSpPr>
        <p:grpSpPr>
          <a:xfrm>
            <a:off x="-218580" y="504110"/>
            <a:ext cx="2433812" cy="320922"/>
            <a:chOff x="1394800" y="3522000"/>
            <a:chExt cx="1048650" cy="138275"/>
          </a:xfrm>
        </p:grpSpPr>
        <p:sp>
          <p:nvSpPr>
            <p:cNvPr id="1333" name="Google Shape;1333;p41"/>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41"/>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41"/>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41"/>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41"/>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41"/>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41"/>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41"/>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41"/>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Прямоугольник 1">
            <a:extLst>
              <a:ext uri="{FF2B5EF4-FFF2-40B4-BE49-F238E27FC236}">
                <a16:creationId xmlns:a16="http://schemas.microsoft.com/office/drawing/2014/main" id="{D6DE27D0-077B-4761-BA86-674237E7E87B}"/>
              </a:ext>
            </a:extLst>
          </p:cNvPr>
          <p:cNvSpPr/>
          <p:nvPr/>
        </p:nvSpPr>
        <p:spPr>
          <a:xfrm>
            <a:off x="936996" y="1253565"/>
            <a:ext cx="7669619" cy="3124060"/>
          </a:xfrm>
          <a:prstGeom prst="rect">
            <a:avLst/>
          </a:prstGeom>
        </p:spPr>
        <p:txBody>
          <a:bodyPr wrap="square">
            <a:spAutoFit/>
          </a:bodyPr>
          <a:lstStyle/>
          <a:p>
            <a:pPr indent="270510" algn="just">
              <a:lnSpc>
                <a:spcPct val="110000"/>
              </a:lnSpc>
            </a:pPr>
            <a:r>
              <a:rPr lang="ru-RU" sz="1800" dirty="0">
                <a:solidFill>
                  <a:srgbClr val="181818"/>
                </a:solidFill>
                <a:latin typeface="Muli"/>
              </a:rPr>
              <a:t>В основе проекта «Начальная школа XXI века» лежит идея личностно - ориентированного образования, то есть учитель отказывается от авторитарного, инструктивно - репродуктивного характера обучения в пользу демократического, поисково-творческого.</a:t>
            </a:r>
          </a:p>
          <a:p>
            <a:pPr indent="270510" algn="just">
              <a:lnSpc>
                <a:spcPct val="110000"/>
              </a:lnSpc>
            </a:pPr>
            <a:r>
              <a:rPr lang="ru-RU" sz="1800" dirty="0">
                <a:solidFill>
                  <a:srgbClr val="181818"/>
                </a:solidFill>
                <a:latin typeface="Muli"/>
              </a:rPr>
              <a:t>Такой вид обучения обеспечивает право каждого школьника на индивидуальное развитие, которое не противоречит его психологическому статусу (интересам, склонностям, возможностям). Существенным итогом пребывания ребенка в школе является сформированность тех психических новообразований, качеств его личности, которые необходимы школьнику для успешного обучения сегодня и завтра</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43"/>
        <p:cNvGrpSpPr/>
        <p:nvPr/>
      </p:nvGrpSpPr>
      <p:grpSpPr>
        <a:xfrm>
          <a:off x="0" y="0"/>
          <a:ext cx="0" cy="0"/>
          <a:chOff x="0" y="0"/>
          <a:chExt cx="0" cy="0"/>
        </a:xfrm>
      </p:grpSpPr>
      <p:sp>
        <p:nvSpPr>
          <p:cNvPr id="1251" name="Google Shape;1251;p40"/>
          <p:cNvSpPr txBox="1">
            <a:spLocks noGrp="1"/>
          </p:cNvSpPr>
          <p:nvPr>
            <p:ph type="title"/>
          </p:nvPr>
        </p:nvSpPr>
        <p:spPr>
          <a:xfrm>
            <a:off x="3010530" y="340665"/>
            <a:ext cx="4201188" cy="555306"/>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ru-RU" sz="4800" dirty="0"/>
              <a:t>Формы УМК</a:t>
            </a:r>
            <a:endParaRPr sz="4800" dirty="0"/>
          </a:p>
        </p:txBody>
      </p:sp>
      <p:grpSp>
        <p:nvGrpSpPr>
          <p:cNvPr id="1253" name="Google Shape;1253;p40"/>
          <p:cNvGrpSpPr/>
          <p:nvPr/>
        </p:nvGrpSpPr>
        <p:grpSpPr>
          <a:xfrm>
            <a:off x="3155020" y="952173"/>
            <a:ext cx="3214691" cy="176025"/>
            <a:chOff x="4345425" y="2175475"/>
            <a:chExt cx="800750" cy="176025"/>
          </a:xfrm>
        </p:grpSpPr>
        <p:sp>
          <p:nvSpPr>
            <p:cNvPr id="1254" name="Google Shape;1254;p4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4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59" name="Google Shape;1259;p40"/>
          <p:cNvGrpSpPr/>
          <p:nvPr/>
        </p:nvGrpSpPr>
        <p:grpSpPr>
          <a:xfrm>
            <a:off x="7551203" y="4187411"/>
            <a:ext cx="1745583" cy="230173"/>
            <a:chOff x="1394800" y="3522000"/>
            <a:chExt cx="1048650" cy="138275"/>
          </a:xfrm>
        </p:grpSpPr>
        <p:sp>
          <p:nvSpPr>
            <p:cNvPr id="1260" name="Google Shape;1260;p4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9" name="Google Shape;1269;p40"/>
          <p:cNvGrpSpPr/>
          <p:nvPr/>
        </p:nvGrpSpPr>
        <p:grpSpPr>
          <a:xfrm>
            <a:off x="884103" y="529587"/>
            <a:ext cx="806657" cy="421744"/>
            <a:chOff x="1822875" y="1377000"/>
            <a:chExt cx="548075" cy="286550"/>
          </a:xfrm>
        </p:grpSpPr>
        <p:sp>
          <p:nvSpPr>
            <p:cNvPr id="1270" name="Google Shape;1270;p40"/>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0"/>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0"/>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0"/>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40"/>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40"/>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40"/>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40"/>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40"/>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9" name="Google Shape;1279;p40"/>
          <p:cNvGrpSpPr/>
          <p:nvPr/>
        </p:nvGrpSpPr>
        <p:grpSpPr>
          <a:xfrm rot="1726169">
            <a:off x="2740098" y="4299073"/>
            <a:ext cx="2316665" cy="1136630"/>
            <a:chOff x="4697000" y="3525875"/>
            <a:chExt cx="1131500" cy="555150"/>
          </a:xfrm>
        </p:grpSpPr>
        <p:sp>
          <p:nvSpPr>
            <p:cNvPr id="1280" name="Google Shape;1280;p4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4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4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4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4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4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4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 name="Google Shape;1415;p43">
            <a:extLst>
              <a:ext uri="{FF2B5EF4-FFF2-40B4-BE49-F238E27FC236}">
                <a16:creationId xmlns:a16="http://schemas.microsoft.com/office/drawing/2014/main" id="{0D15240F-5452-4AD5-85D4-05565F4CFC23}"/>
              </a:ext>
            </a:extLst>
          </p:cNvPr>
          <p:cNvSpPr txBox="1"/>
          <p:nvPr/>
        </p:nvSpPr>
        <p:spPr>
          <a:xfrm>
            <a:off x="668200" y="1203379"/>
            <a:ext cx="8359961" cy="1831497"/>
          </a:xfrm>
          <a:prstGeom prst="rect">
            <a:avLst/>
          </a:prstGeom>
          <a:noFill/>
          <a:ln>
            <a:noFill/>
          </a:ln>
        </p:spPr>
        <p:txBody>
          <a:bodyPr spcFirstLastPara="1" wrap="square" lIns="91425" tIns="91425" rIns="91425" bIns="91425" anchor="t" anchorCtr="0">
            <a:noAutofit/>
          </a:bodyPr>
          <a:lstStyle/>
          <a:p>
            <a:pPr marL="285750" indent="-285750">
              <a:lnSpc>
                <a:spcPct val="110000"/>
              </a:lnSpc>
              <a:buFont typeface="Arial" panose="020B0604020202020204" pitchFamily="34" charset="0"/>
              <a:buChar char="•"/>
            </a:pPr>
            <a:r>
              <a:rPr lang="ru-RU" sz="2000" dirty="0">
                <a:latin typeface="Muli"/>
              </a:rPr>
              <a:t>В школе 21 века используются разные формы организации обучения, в процессе которых дети учатся сотрудничать (парная, групповая, общая коллективная). </a:t>
            </a:r>
          </a:p>
          <a:p>
            <a:pPr marL="285750" indent="-285750">
              <a:lnSpc>
                <a:spcPct val="110000"/>
              </a:lnSpc>
              <a:buFont typeface="Arial" panose="020B0604020202020204" pitchFamily="34" charset="0"/>
              <a:buChar char="•"/>
            </a:pPr>
            <a:r>
              <a:rPr lang="ru-RU" sz="2000" dirty="0">
                <a:latin typeface="Muli"/>
              </a:rPr>
              <a:t>Учителю, работающему по данному УМК стоит выбирать формы работы из проблемного метода обучения: например, эвристическая беседа, проблемная ситуация и т.п</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08"/>
        <p:cNvGrpSpPr/>
        <p:nvPr/>
      </p:nvGrpSpPr>
      <p:grpSpPr>
        <a:xfrm>
          <a:off x="0" y="0"/>
          <a:ext cx="0" cy="0"/>
          <a:chOff x="0" y="0"/>
          <a:chExt cx="0" cy="0"/>
        </a:xfrm>
      </p:grpSpPr>
      <p:grpSp>
        <p:nvGrpSpPr>
          <p:cNvPr id="2015" name="Google Shape;2015;p50"/>
          <p:cNvGrpSpPr/>
          <p:nvPr/>
        </p:nvGrpSpPr>
        <p:grpSpPr>
          <a:xfrm flipH="1">
            <a:off x="2371712" y="861576"/>
            <a:ext cx="5264531" cy="176025"/>
            <a:chOff x="4345425" y="2175475"/>
            <a:chExt cx="800750" cy="176025"/>
          </a:xfrm>
        </p:grpSpPr>
        <p:sp>
          <p:nvSpPr>
            <p:cNvPr id="2016" name="Google Shape;2016;p5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5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18" name="Google Shape;2018;p50"/>
          <p:cNvSpPr txBox="1">
            <a:spLocks noGrp="1"/>
          </p:cNvSpPr>
          <p:nvPr>
            <p:ph type="body" idx="1"/>
          </p:nvPr>
        </p:nvSpPr>
        <p:spPr>
          <a:xfrm>
            <a:off x="576120" y="1115213"/>
            <a:ext cx="8383582" cy="896358"/>
          </a:xfrm>
          <a:prstGeom prst="rect">
            <a:avLst/>
          </a:prstGeom>
        </p:spPr>
        <p:txBody>
          <a:bodyPr spcFirstLastPara="1" wrap="square" lIns="91425" tIns="91425" rIns="91425" bIns="91425" anchor="t" anchorCtr="0">
            <a:noAutofit/>
          </a:bodyPr>
          <a:lstStyle/>
          <a:p>
            <a:pPr marL="285750" indent="-285750" algn="l">
              <a:lnSpc>
                <a:spcPct val="120000"/>
              </a:lnSpc>
            </a:pPr>
            <a:r>
              <a:rPr lang="ru-RU" sz="1800" dirty="0"/>
              <a:t>УМК имеет проблемный характер изложения содержания, требующий деятельностного подхода;</a:t>
            </a:r>
          </a:p>
          <a:p>
            <a:pPr marL="285750" indent="-285750" algn="l">
              <a:lnSpc>
                <a:spcPct val="120000"/>
              </a:lnSpc>
            </a:pPr>
            <a:r>
              <a:rPr lang="ru-RU" sz="1800" dirty="0"/>
              <a:t>УМК обеспечивает сочетание предметных, метапредметных и личностных результатов освоения программы;</a:t>
            </a:r>
          </a:p>
          <a:p>
            <a:pPr marL="285750" indent="-285750" algn="l">
              <a:lnSpc>
                <a:spcPct val="120000"/>
              </a:lnSpc>
            </a:pPr>
            <a:r>
              <a:rPr lang="ru-RU" sz="1800" dirty="0"/>
              <a:t>Данный УМК отражает интересы и потребности современного ребенка;</a:t>
            </a:r>
          </a:p>
          <a:p>
            <a:pPr marL="285750" indent="-285750" algn="l">
              <a:lnSpc>
                <a:spcPct val="120000"/>
              </a:lnSpc>
            </a:pPr>
            <a:r>
              <a:rPr lang="ru-RU" sz="1800" dirty="0"/>
              <a:t>УМК создает условия для мотивации ученика к учению</a:t>
            </a:r>
          </a:p>
          <a:p>
            <a:pPr marL="285750" indent="-285750" algn="l">
              <a:lnSpc>
                <a:spcPct val="120000"/>
              </a:lnSpc>
            </a:pPr>
            <a:r>
              <a:rPr lang="ru-RU" sz="1800" dirty="0"/>
              <a:t>Сотрудничество ученика и учителя при использовании комплекта помогает услышать и понять друг друга. Постоянный диалог рождает сотрудничество. </a:t>
            </a:r>
          </a:p>
          <a:p>
            <a:pPr marL="0" lvl="0" indent="0" algn="l">
              <a:lnSpc>
                <a:spcPct val="120000"/>
              </a:lnSpc>
              <a:buNone/>
            </a:pPr>
            <a:r>
              <a:rPr lang="ru-RU" sz="1800" dirty="0"/>
              <a:t>  Таким образом, реализация ФГОС второго поколения возможна на основе Образовательной системы «Школа XXI века»</a:t>
            </a:r>
            <a:endParaRPr sz="1800" dirty="0"/>
          </a:p>
        </p:txBody>
      </p:sp>
      <p:grpSp>
        <p:nvGrpSpPr>
          <p:cNvPr id="2029" name="Google Shape;2029;p50"/>
          <p:cNvGrpSpPr/>
          <p:nvPr/>
        </p:nvGrpSpPr>
        <p:grpSpPr>
          <a:xfrm rot="697126">
            <a:off x="8221312" y="-564115"/>
            <a:ext cx="1305393" cy="1346461"/>
            <a:chOff x="1492000" y="427450"/>
            <a:chExt cx="1188000" cy="1225375"/>
          </a:xfrm>
        </p:grpSpPr>
        <p:sp>
          <p:nvSpPr>
            <p:cNvPr id="2030" name="Google Shape;2030;p50"/>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50"/>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50"/>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50"/>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50"/>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50"/>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50"/>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50"/>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50"/>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50"/>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50"/>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41" name="Google Shape;2041;p50"/>
          <p:cNvGrpSpPr/>
          <p:nvPr/>
        </p:nvGrpSpPr>
        <p:grpSpPr>
          <a:xfrm rot="514806">
            <a:off x="337860" y="101756"/>
            <a:ext cx="1118061" cy="876421"/>
            <a:chOff x="378575" y="1776375"/>
            <a:chExt cx="737425" cy="578050"/>
          </a:xfrm>
        </p:grpSpPr>
        <p:sp>
          <p:nvSpPr>
            <p:cNvPr id="2042" name="Google Shape;2042;p50"/>
            <p:cNvSpPr/>
            <p:nvPr/>
          </p:nvSpPr>
          <p:spPr>
            <a:xfrm>
              <a:off x="378575" y="1776375"/>
              <a:ext cx="737425" cy="60825"/>
            </a:xfrm>
            <a:custGeom>
              <a:avLst/>
              <a:gdLst/>
              <a:ahLst/>
              <a:cxnLst/>
              <a:rect l="l" t="t" r="r" b="b"/>
              <a:pathLst>
                <a:path w="29497" h="2433" extrusionOk="0">
                  <a:moveTo>
                    <a:pt x="19316" y="1"/>
                  </a:moveTo>
                  <a:cubicBezTo>
                    <a:pt x="13215" y="1"/>
                    <a:pt x="7118" y="143"/>
                    <a:pt x="1024" y="432"/>
                  </a:cubicBezTo>
                  <a:cubicBezTo>
                    <a:pt x="0" y="478"/>
                    <a:pt x="75" y="1520"/>
                    <a:pt x="649" y="2101"/>
                  </a:cubicBezTo>
                  <a:cubicBezTo>
                    <a:pt x="635" y="1847"/>
                    <a:pt x="621" y="1595"/>
                    <a:pt x="610" y="1342"/>
                  </a:cubicBezTo>
                  <a:cubicBezTo>
                    <a:pt x="596" y="1103"/>
                    <a:pt x="760" y="1006"/>
                    <a:pt x="999" y="1006"/>
                  </a:cubicBezTo>
                  <a:cubicBezTo>
                    <a:pt x="1587" y="1006"/>
                    <a:pt x="2646" y="1609"/>
                    <a:pt x="2674" y="2172"/>
                  </a:cubicBezTo>
                  <a:cubicBezTo>
                    <a:pt x="2678" y="2261"/>
                    <a:pt x="2681" y="2347"/>
                    <a:pt x="2689" y="2433"/>
                  </a:cubicBezTo>
                  <a:cubicBezTo>
                    <a:pt x="8398" y="2179"/>
                    <a:pt x="14114" y="2051"/>
                    <a:pt x="19826" y="2051"/>
                  </a:cubicBezTo>
                  <a:cubicBezTo>
                    <a:pt x="21669" y="2051"/>
                    <a:pt x="23509" y="2066"/>
                    <a:pt x="25349" y="2090"/>
                  </a:cubicBezTo>
                  <a:cubicBezTo>
                    <a:pt x="25321" y="1798"/>
                    <a:pt x="25285" y="1502"/>
                    <a:pt x="25246" y="1205"/>
                  </a:cubicBezTo>
                  <a:cubicBezTo>
                    <a:pt x="25150" y="547"/>
                    <a:pt x="25809" y="172"/>
                    <a:pt x="26444" y="172"/>
                  </a:cubicBezTo>
                  <a:cubicBezTo>
                    <a:pt x="26950" y="172"/>
                    <a:pt x="27439" y="410"/>
                    <a:pt x="27514" y="938"/>
                  </a:cubicBezTo>
                  <a:cubicBezTo>
                    <a:pt x="27571" y="1338"/>
                    <a:pt x="27617" y="1733"/>
                    <a:pt x="27649" y="2133"/>
                  </a:cubicBezTo>
                  <a:cubicBezTo>
                    <a:pt x="27774" y="2133"/>
                    <a:pt x="27899" y="2137"/>
                    <a:pt x="28024" y="2140"/>
                  </a:cubicBezTo>
                  <a:lnTo>
                    <a:pt x="28060" y="2140"/>
                  </a:lnTo>
                  <a:cubicBezTo>
                    <a:pt x="29496" y="2140"/>
                    <a:pt x="29343" y="125"/>
                    <a:pt x="28030" y="97"/>
                  </a:cubicBezTo>
                  <a:cubicBezTo>
                    <a:pt x="25124" y="33"/>
                    <a:pt x="22219" y="1"/>
                    <a:pt x="1931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50"/>
            <p:cNvSpPr/>
            <p:nvPr/>
          </p:nvSpPr>
          <p:spPr>
            <a:xfrm>
              <a:off x="1004275" y="1828625"/>
              <a:ext cx="74725" cy="327700"/>
            </a:xfrm>
            <a:custGeom>
              <a:avLst/>
              <a:gdLst/>
              <a:ahLst/>
              <a:cxnLst/>
              <a:rect l="l" t="t" r="r" b="b"/>
              <a:pathLst>
                <a:path w="2989" h="13108" extrusionOk="0">
                  <a:moveTo>
                    <a:pt x="321" y="0"/>
                  </a:moveTo>
                  <a:lnTo>
                    <a:pt x="321" y="0"/>
                  </a:lnTo>
                  <a:cubicBezTo>
                    <a:pt x="724" y="4054"/>
                    <a:pt x="0" y="8130"/>
                    <a:pt x="353" y="12184"/>
                  </a:cubicBezTo>
                  <a:cubicBezTo>
                    <a:pt x="585" y="12152"/>
                    <a:pt x="817" y="12131"/>
                    <a:pt x="1038" y="12131"/>
                  </a:cubicBezTo>
                  <a:cubicBezTo>
                    <a:pt x="1516" y="12131"/>
                    <a:pt x="1954" y="12230"/>
                    <a:pt x="2293" y="12508"/>
                  </a:cubicBezTo>
                  <a:cubicBezTo>
                    <a:pt x="2471" y="12658"/>
                    <a:pt x="2660" y="12869"/>
                    <a:pt x="2753" y="13108"/>
                  </a:cubicBezTo>
                  <a:cubicBezTo>
                    <a:pt x="2753" y="13065"/>
                    <a:pt x="2749" y="13026"/>
                    <a:pt x="2746" y="12983"/>
                  </a:cubicBezTo>
                  <a:cubicBezTo>
                    <a:pt x="2150" y="8679"/>
                    <a:pt x="2989" y="4350"/>
                    <a:pt x="2621" y="43"/>
                  </a:cubicBezTo>
                  <a:cubicBezTo>
                    <a:pt x="1855" y="25"/>
                    <a:pt x="1088" y="11"/>
                    <a:pt x="32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50"/>
            <p:cNvSpPr/>
            <p:nvPr/>
          </p:nvSpPr>
          <p:spPr>
            <a:xfrm>
              <a:off x="1007300" y="1780650"/>
              <a:ext cx="62500" cy="49075"/>
            </a:xfrm>
            <a:custGeom>
              <a:avLst/>
              <a:gdLst/>
              <a:ahLst/>
              <a:cxnLst/>
              <a:rect l="l" t="t" r="r" b="b"/>
              <a:pathLst>
                <a:path w="2500" h="1963" extrusionOk="0">
                  <a:moveTo>
                    <a:pt x="1295" y="1"/>
                  </a:moveTo>
                  <a:cubicBezTo>
                    <a:pt x="660" y="1"/>
                    <a:pt x="1" y="376"/>
                    <a:pt x="97" y="1034"/>
                  </a:cubicBezTo>
                  <a:cubicBezTo>
                    <a:pt x="136" y="1331"/>
                    <a:pt x="172" y="1627"/>
                    <a:pt x="200" y="1919"/>
                  </a:cubicBezTo>
                  <a:cubicBezTo>
                    <a:pt x="967" y="1930"/>
                    <a:pt x="1734" y="1944"/>
                    <a:pt x="2500" y="1962"/>
                  </a:cubicBezTo>
                  <a:cubicBezTo>
                    <a:pt x="2468" y="1562"/>
                    <a:pt x="2422" y="1167"/>
                    <a:pt x="2365" y="767"/>
                  </a:cubicBezTo>
                  <a:cubicBezTo>
                    <a:pt x="2290" y="239"/>
                    <a:pt x="1801" y="1"/>
                    <a:pt x="129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50"/>
            <p:cNvSpPr/>
            <p:nvPr/>
          </p:nvSpPr>
          <p:spPr>
            <a:xfrm>
              <a:off x="785225" y="2133225"/>
              <a:ext cx="290025" cy="69200"/>
            </a:xfrm>
            <a:custGeom>
              <a:avLst/>
              <a:gdLst/>
              <a:ahLst/>
              <a:cxnLst/>
              <a:rect l="l" t="t" r="r" b="b"/>
              <a:pathLst>
                <a:path w="11601" h="2768" extrusionOk="0">
                  <a:moveTo>
                    <a:pt x="9115" y="0"/>
                  </a:moveTo>
                  <a:cubicBezTo>
                    <a:pt x="8323" y="115"/>
                    <a:pt x="7503" y="378"/>
                    <a:pt x="6904" y="453"/>
                  </a:cubicBezTo>
                  <a:cubicBezTo>
                    <a:pt x="4990" y="692"/>
                    <a:pt x="3065" y="799"/>
                    <a:pt x="1135" y="799"/>
                  </a:cubicBezTo>
                  <a:cubicBezTo>
                    <a:pt x="1" y="803"/>
                    <a:pt x="126" y="1962"/>
                    <a:pt x="822" y="2507"/>
                  </a:cubicBezTo>
                  <a:cubicBezTo>
                    <a:pt x="832" y="2454"/>
                    <a:pt x="843" y="2396"/>
                    <a:pt x="857" y="2343"/>
                  </a:cubicBezTo>
                  <a:cubicBezTo>
                    <a:pt x="925" y="1993"/>
                    <a:pt x="1641" y="1861"/>
                    <a:pt x="2252" y="1861"/>
                  </a:cubicBezTo>
                  <a:cubicBezTo>
                    <a:pt x="2732" y="1861"/>
                    <a:pt x="3150" y="1947"/>
                    <a:pt x="3124" y="2069"/>
                  </a:cubicBezTo>
                  <a:cubicBezTo>
                    <a:pt x="3078" y="2304"/>
                    <a:pt x="3035" y="2536"/>
                    <a:pt x="2996" y="2768"/>
                  </a:cubicBezTo>
                  <a:cubicBezTo>
                    <a:pt x="4006" y="2742"/>
                    <a:pt x="5011" y="2686"/>
                    <a:pt x="6013" y="2589"/>
                  </a:cubicBezTo>
                  <a:cubicBezTo>
                    <a:pt x="6744" y="2521"/>
                    <a:pt x="7475" y="2432"/>
                    <a:pt x="8203" y="2329"/>
                  </a:cubicBezTo>
                  <a:cubicBezTo>
                    <a:pt x="8338" y="2307"/>
                    <a:pt x="9586" y="2154"/>
                    <a:pt x="9811" y="1972"/>
                  </a:cubicBezTo>
                  <a:cubicBezTo>
                    <a:pt x="10021" y="2079"/>
                    <a:pt x="10263" y="2143"/>
                    <a:pt x="10502" y="2143"/>
                  </a:cubicBezTo>
                  <a:cubicBezTo>
                    <a:pt x="10891" y="2143"/>
                    <a:pt x="11265" y="1980"/>
                    <a:pt x="11458" y="1591"/>
                  </a:cubicBezTo>
                  <a:cubicBezTo>
                    <a:pt x="11473" y="1562"/>
                    <a:pt x="11486" y="1534"/>
                    <a:pt x="11504" y="1505"/>
                  </a:cubicBezTo>
                  <a:cubicBezTo>
                    <a:pt x="11601" y="1309"/>
                    <a:pt x="11586" y="1109"/>
                    <a:pt x="11515" y="924"/>
                  </a:cubicBezTo>
                  <a:lnTo>
                    <a:pt x="11515" y="924"/>
                  </a:lnTo>
                  <a:cubicBezTo>
                    <a:pt x="11511" y="1505"/>
                    <a:pt x="10898" y="1833"/>
                    <a:pt x="10306" y="1833"/>
                  </a:cubicBezTo>
                  <a:cubicBezTo>
                    <a:pt x="9796" y="1833"/>
                    <a:pt x="9307" y="1594"/>
                    <a:pt x="9236" y="1066"/>
                  </a:cubicBezTo>
                  <a:cubicBezTo>
                    <a:pt x="9187" y="710"/>
                    <a:pt x="9147" y="357"/>
                    <a:pt x="91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50"/>
            <p:cNvSpPr/>
            <p:nvPr/>
          </p:nvSpPr>
          <p:spPr>
            <a:xfrm>
              <a:off x="1013075" y="2131900"/>
              <a:ext cx="60050" cy="47175"/>
            </a:xfrm>
            <a:custGeom>
              <a:avLst/>
              <a:gdLst/>
              <a:ahLst/>
              <a:cxnLst/>
              <a:rect l="l" t="t" r="r" b="b"/>
              <a:pathLst>
                <a:path w="2402" h="1887" extrusionOk="0">
                  <a:moveTo>
                    <a:pt x="686" y="0"/>
                  </a:moveTo>
                  <a:cubicBezTo>
                    <a:pt x="465" y="0"/>
                    <a:pt x="233" y="21"/>
                    <a:pt x="1" y="53"/>
                  </a:cubicBezTo>
                  <a:cubicBezTo>
                    <a:pt x="33" y="410"/>
                    <a:pt x="73" y="763"/>
                    <a:pt x="122" y="1119"/>
                  </a:cubicBezTo>
                  <a:cubicBezTo>
                    <a:pt x="193" y="1647"/>
                    <a:pt x="682" y="1886"/>
                    <a:pt x="1192" y="1886"/>
                  </a:cubicBezTo>
                  <a:cubicBezTo>
                    <a:pt x="1784" y="1886"/>
                    <a:pt x="2397" y="1558"/>
                    <a:pt x="2401" y="977"/>
                  </a:cubicBezTo>
                  <a:cubicBezTo>
                    <a:pt x="2308" y="738"/>
                    <a:pt x="2119" y="527"/>
                    <a:pt x="1941" y="377"/>
                  </a:cubicBezTo>
                  <a:cubicBezTo>
                    <a:pt x="1602" y="99"/>
                    <a:pt x="1164" y="0"/>
                    <a:pt x="686"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50"/>
            <p:cNvSpPr/>
            <p:nvPr/>
          </p:nvSpPr>
          <p:spPr>
            <a:xfrm>
              <a:off x="798250" y="2195875"/>
              <a:ext cx="62525" cy="151150"/>
            </a:xfrm>
            <a:custGeom>
              <a:avLst/>
              <a:gdLst/>
              <a:ahLst/>
              <a:cxnLst/>
              <a:rect l="l" t="t" r="r" b="b"/>
              <a:pathLst>
                <a:path w="2501" h="6046" extrusionOk="0">
                  <a:moveTo>
                    <a:pt x="301" y="1"/>
                  </a:moveTo>
                  <a:cubicBezTo>
                    <a:pt x="129" y="886"/>
                    <a:pt x="29" y="1766"/>
                    <a:pt x="1" y="2647"/>
                  </a:cubicBezTo>
                  <a:cubicBezTo>
                    <a:pt x="464" y="3367"/>
                    <a:pt x="928" y="4084"/>
                    <a:pt x="1388" y="4801"/>
                  </a:cubicBezTo>
                  <a:cubicBezTo>
                    <a:pt x="1652" y="5207"/>
                    <a:pt x="1709" y="5724"/>
                    <a:pt x="1612" y="6045"/>
                  </a:cubicBezTo>
                  <a:cubicBezTo>
                    <a:pt x="2094" y="5956"/>
                    <a:pt x="2501" y="5785"/>
                    <a:pt x="2468" y="5581"/>
                  </a:cubicBezTo>
                  <a:cubicBezTo>
                    <a:pt x="2190" y="3799"/>
                    <a:pt x="2190" y="2033"/>
                    <a:pt x="2475" y="262"/>
                  </a:cubicBezTo>
                  <a:lnTo>
                    <a:pt x="2475" y="262"/>
                  </a:lnTo>
                  <a:cubicBezTo>
                    <a:pt x="2016" y="275"/>
                    <a:pt x="1552" y="279"/>
                    <a:pt x="1089" y="279"/>
                  </a:cubicBezTo>
                  <a:cubicBezTo>
                    <a:pt x="785" y="279"/>
                    <a:pt x="518" y="172"/>
                    <a:pt x="30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50"/>
            <p:cNvSpPr/>
            <p:nvPr/>
          </p:nvSpPr>
          <p:spPr>
            <a:xfrm>
              <a:off x="805750" y="2179750"/>
              <a:ext cx="58250" cy="23100"/>
            </a:xfrm>
            <a:custGeom>
              <a:avLst/>
              <a:gdLst/>
              <a:ahLst/>
              <a:cxnLst/>
              <a:rect l="l" t="t" r="r" b="b"/>
              <a:pathLst>
                <a:path w="2330" h="924" extrusionOk="0">
                  <a:moveTo>
                    <a:pt x="1431" y="0"/>
                  </a:moveTo>
                  <a:cubicBezTo>
                    <a:pt x="820" y="0"/>
                    <a:pt x="104" y="132"/>
                    <a:pt x="36" y="482"/>
                  </a:cubicBezTo>
                  <a:cubicBezTo>
                    <a:pt x="22" y="535"/>
                    <a:pt x="11" y="593"/>
                    <a:pt x="1" y="646"/>
                  </a:cubicBezTo>
                  <a:cubicBezTo>
                    <a:pt x="218" y="817"/>
                    <a:pt x="485" y="924"/>
                    <a:pt x="789" y="924"/>
                  </a:cubicBezTo>
                  <a:cubicBezTo>
                    <a:pt x="1252" y="924"/>
                    <a:pt x="1716" y="920"/>
                    <a:pt x="2175" y="907"/>
                  </a:cubicBezTo>
                  <a:cubicBezTo>
                    <a:pt x="2214" y="675"/>
                    <a:pt x="2257" y="443"/>
                    <a:pt x="2303" y="208"/>
                  </a:cubicBezTo>
                  <a:cubicBezTo>
                    <a:pt x="2329" y="86"/>
                    <a:pt x="1911" y="0"/>
                    <a:pt x="143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50"/>
            <p:cNvSpPr/>
            <p:nvPr/>
          </p:nvSpPr>
          <p:spPr>
            <a:xfrm>
              <a:off x="799950" y="2316150"/>
              <a:ext cx="21675" cy="32475"/>
            </a:xfrm>
            <a:custGeom>
              <a:avLst/>
              <a:gdLst/>
              <a:ahLst/>
              <a:cxnLst/>
              <a:rect l="l" t="t" r="r" b="b"/>
              <a:pathLst>
                <a:path w="867" h="1299" extrusionOk="0">
                  <a:moveTo>
                    <a:pt x="1" y="0"/>
                  </a:moveTo>
                  <a:lnTo>
                    <a:pt x="1" y="0"/>
                  </a:lnTo>
                  <a:cubicBezTo>
                    <a:pt x="32" y="350"/>
                    <a:pt x="79" y="696"/>
                    <a:pt x="132" y="1045"/>
                  </a:cubicBezTo>
                  <a:cubicBezTo>
                    <a:pt x="161" y="1223"/>
                    <a:pt x="475" y="1298"/>
                    <a:pt x="863" y="1298"/>
                  </a:cubicBezTo>
                  <a:lnTo>
                    <a:pt x="867" y="1298"/>
                  </a:lnTo>
                  <a:cubicBezTo>
                    <a:pt x="799" y="1223"/>
                    <a:pt x="728" y="1127"/>
                    <a:pt x="653" y="1013"/>
                  </a:cubicBezTo>
                  <a:cubicBezTo>
                    <a:pt x="435" y="674"/>
                    <a:pt x="218" y="339"/>
                    <a:pt x="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50"/>
            <p:cNvSpPr/>
            <p:nvPr/>
          </p:nvSpPr>
          <p:spPr>
            <a:xfrm>
              <a:off x="475450" y="2160675"/>
              <a:ext cx="363125" cy="193750"/>
            </a:xfrm>
            <a:custGeom>
              <a:avLst/>
              <a:gdLst/>
              <a:ahLst/>
              <a:cxnLst/>
              <a:rect l="l" t="t" r="r" b="b"/>
              <a:pathLst>
                <a:path w="14525" h="7750" extrusionOk="0">
                  <a:moveTo>
                    <a:pt x="2935" y="1"/>
                  </a:moveTo>
                  <a:cubicBezTo>
                    <a:pt x="2012" y="1"/>
                    <a:pt x="1095" y="82"/>
                    <a:pt x="197" y="403"/>
                  </a:cubicBezTo>
                  <a:cubicBezTo>
                    <a:pt x="101" y="436"/>
                    <a:pt x="37" y="507"/>
                    <a:pt x="1" y="603"/>
                  </a:cubicBezTo>
                  <a:cubicBezTo>
                    <a:pt x="26" y="710"/>
                    <a:pt x="55" y="814"/>
                    <a:pt x="83" y="921"/>
                  </a:cubicBezTo>
                  <a:cubicBezTo>
                    <a:pt x="843" y="1199"/>
                    <a:pt x="1702" y="2108"/>
                    <a:pt x="911" y="2368"/>
                  </a:cubicBezTo>
                  <a:cubicBezTo>
                    <a:pt x="882" y="2379"/>
                    <a:pt x="853" y="2386"/>
                    <a:pt x="825" y="2393"/>
                  </a:cubicBezTo>
                  <a:cubicBezTo>
                    <a:pt x="914" y="2440"/>
                    <a:pt x="1000" y="2468"/>
                    <a:pt x="1089" y="2468"/>
                  </a:cubicBezTo>
                  <a:cubicBezTo>
                    <a:pt x="1135" y="2468"/>
                    <a:pt x="1181" y="2461"/>
                    <a:pt x="1228" y="2443"/>
                  </a:cubicBezTo>
                  <a:cubicBezTo>
                    <a:pt x="2048" y="2151"/>
                    <a:pt x="2914" y="2069"/>
                    <a:pt x="3791" y="2069"/>
                  </a:cubicBezTo>
                  <a:cubicBezTo>
                    <a:pt x="4775" y="2069"/>
                    <a:pt x="5771" y="2172"/>
                    <a:pt x="6722" y="2215"/>
                  </a:cubicBezTo>
                  <a:cubicBezTo>
                    <a:pt x="7571" y="2251"/>
                    <a:pt x="8417" y="2290"/>
                    <a:pt x="9265" y="2325"/>
                  </a:cubicBezTo>
                  <a:cubicBezTo>
                    <a:pt x="9525" y="2336"/>
                    <a:pt x="9989" y="2432"/>
                    <a:pt x="10399" y="2432"/>
                  </a:cubicBezTo>
                  <a:cubicBezTo>
                    <a:pt x="10445" y="2432"/>
                    <a:pt x="10492" y="2432"/>
                    <a:pt x="10535" y="2429"/>
                  </a:cubicBezTo>
                  <a:cubicBezTo>
                    <a:pt x="11351" y="3691"/>
                    <a:pt x="12164" y="4957"/>
                    <a:pt x="12981" y="6219"/>
                  </a:cubicBezTo>
                  <a:cubicBezTo>
                    <a:pt x="12910" y="5495"/>
                    <a:pt x="12888" y="4775"/>
                    <a:pt x="12913" y="4055"/>
                  </a:cubicBezTo>
                  <a:cubicBezTo>
                    <a:pt x="12342" y="3171"/>
                    <a:pt x="11768" y="2282"/>
                    <a:pt x="11198" y="1398"/>
                  </a:cubicBezTo>
                  <a:cubicBezTo>
                    <a:pt x="11126" y="1138"/>
                    <a:pt x="10991" y="892"/>
                    <a:pt x="10873" y="735"/>
                  </a:cubicBezTo>
                  <a:cubicBezTo>
                    <a:pt x="10851" y="710"/>
                    <a:pt x="10830" y="681"/>
                    <a:pt x="10809" y="653"/>
                  </a:cubicBezTo>
                  <a:cubicBezTo>
                    <a:pt x="10698" y="510"/>
                    <a:pt x="10377" y="100"/>
                    <a:pt x="10103" y="100"/>
                  </a:cubicBezTo>
                  <a:cubicBezTo>
                    <a:pt x="10053" y="100"/>
                    <a:pt x="10003" y="115"/>
                    <a:pt x="9957" y="146"/>
                  </a:cubicBezTo>
                  <a:cubicBezTo>
                    <a:pt x="9936" y="161"/>
                    <a:pt x="9918" y="176"/>
                    <a:pt x="9896" y="189"/>
                  </a:cubicBezTo>
                  <a:cubicBezTo>
                    <a:pt x="9839" y="229"/>
                    <a:pt x="9796" y="275"/>
                    <a:pt x="9765" y="329"/>
                  </a:cubicBezTo>
                  <a:cubicBezTo>
                    <a:pt x="9658" y="350"/>
                    <a:pt x="9533" y="357"/>
                    <a:pt x="9397" y="357"/>
                  </a:cubicBezTo>
                  <a:cubicBezTo>
                    <a:pt x="8798" y="357"/>
                    <a:pt x="7989" y="204"/>
                    <a:pt x="7682" y="189"/>
                  </a:cubicBezTo>
                  <a:cubicBezTo>
                    <a:pt x="6740" y="151"/>
                    <a:pt x="5799" y="108"/>
                    <a:pt x="4858" y="69"/>
                  </a:cubicBezTo>
                  <a:cubicBezTo>
                    <a:pt x="4212" y="39"/>
                    <a:pt x="3570" y="1"/>
                    <a:pt x="2935" y="1"/>
                  </a:cubicBezTo>
                  <a:close/>
                  <a:moveTo>
                    <a:pt x="14524" y="7453"/>
                  </a:moveTo>
                  <a:lnTo>
                    <a:pt x="14524" y="7453"/>
                  </a:lnTo>
                  <a:cubicBezTo>
                    <a:pt x="14304" y="7493"/>
                    <a:pt x="14065" y="7517"/>
                    <a:pt x="13847" y="7517"/>
                  </a:cubicBezTo>
                  <a:cubicBezTo>
                    <a:pt x="13996" y="7682"/>
                    <a:pt x="14125" y="7749"/>
                    <a:pt x="14232" y="7749"/>
                  </a:cubicBezTo>
                  <a:cubicBezTo>
                    <a:pt x="14371" y="7749"/>
                    <a:pt x="14475" y="7631"/>
                    <a:pt x="14524" y="745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50"/>
            <p:cNvSpPr/>
            <p:nvPr/>
          </p:nvSpPr>
          <p:spPr>
            <a:xfrm>
              <a:off x="797650" y="2262025"/>
              <a:ext cx="43350" cy="86600"/>
            </a:xfrm>
            <a:custGeom>
              <a:avLst/>
              <a:gdLst/>
              <a:ahLst/>
              <a:cxnLst/>
              <a:rect l="l" t="t" r="r" b="b"/>
              <a:pathLst>
                <a:path w="1734" h="3464" extrusionOk="0">
                  <a:moveTo>
                    <a:pt x="25" y="1"/>
                  </a:moveTo>
                  <a:lnTo>
                    <a:pt x="25" y="1"/>
                  </a:lnTo>
                  <a:cubicBezTo>
                    <a:pt x="0" y="721"/>
                    <a:pt x="22" y="1441"/>
                    <a:pt x="93" y="2165"/>
                  </a:cubicBezTo>
                  <a:cubicBezTo>
                    <a:pt x="310" y="2504"/>
                    <a:pt x="527" y="2839"/>
                    <a:pt x="745" y="3178"/>
                  </a:cubicBezTo>
                  <a:cubicBezTo>
                    <a:pt x="820" y="3292"/>
                    <a:pt x="891" y="3388"/>
                    <a:pt x="959" y="3463"/>
                  </a:cubicBezTo>
                  <a:cubicBezTo>
                    <a:pt x="1177" y="3463"/>
                    <a:pt x="1416" y="3439"/>
                    <a:pt x="1636" y="3399"/>
                  </a:cubicBezTo>
                  <a:cubicBezTo>
                    <a:pt x="1733" y="3078"/>
                    <a:pt x="1676" y="2561"/>
                    <a:pt x="1412" y="2155"/>
                  </a:cubicBezTo>
                  <a:cubicBezTo>
                    <a:pt x="952" y="1438"/>
                    <a:pt x="488" y="721"/>
                    <a:pt x="2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50"/>
            <p:cNvSpPr/>
            <p:nvPr/>
          </p:nvSpPr>
          <p:spPr>
            <a:xfrm>
              <a:off x="394775" y="1828875"/>
              <a:ext cx="101325" cy="394500"/>
            </a:xfrm>
            <a:custGeom>
              <a:avLst/>
              <a:gdLst/>
              <a:ahLst/>
              <a:cxnLst/>
              <a:rect l="l" t="t" r="r" b="b"/>
              <a:pathLst>
                <a:path w="4053" h="15780" extrusionOk="0">
                  <a:moveTo>
                    <a:pt x="1" y="1"/>
                  </a:moveTo>
                  <a:cubicBezTo>
                    <a:pt x="190" y="3417"/>
                    <a:pt x="465" y="6825"/>
                    <a:pt x="839" y="10224"/>
                  </a:cubicBezTo>
                  <a:cubicBezTo>
                    <a:pt x="1017" y="11864"/>
                    <a:pt x="1078" y="15780"/>
                    <a:pt x="3338" y="15780"/>
                  </a:cubicBezTo>
                  <a:cubicBezTo>
                    <a:pt x="3557" y="15780"/>
                    <a:pt x="3792" y="15744"/>
                    <a:pt x="4052" y="15665"/>
                  </a:cubicBezTo>
                  <a:cubicBezTo>
                    <a:pt x="3524" y="15383"/>
                    <a:pt x="3057" y="14338"/>
                    <a:pt x="3228" y="13875"/>
                  </a:cubicBezTo>
                  <a:cubicBezTo>
                    <a:pt x="3017" y="12955"/>
                    <a:pt x="3000" y="11947"/>
                    <a:pt x="2904" y="11055"/>
                  </a:cubicBezTo>
                  <a:cubicBezTo>
                    <a:pt x="2775" y="9871"/>
                    <a:pt x="2654" y="8683"/>
                    <a:pt x="2547" y="7492"/>
                  </a:cubicBezTo>
                  <a:cubicBezTo>
                    <a:pt x="2333" y="5110"/>
                    <a:pt x="2166" y="2721"/>
                    <a:pt x="2041" y="333"/>
                  </a:cubicBezTo>
                  <a:cubicBezTo>
                    <a:pt x="1666" y="351"/>
                    <a:pt x="1296" y="368"/>
                    <a:pt x="925" y="386"/>
                  </a:cubicBezTo>
                  <a:lnTo>
                    <a:pt x="871" y="386"/>
                  </a:lnTo>
                  <a:cubicBezTo>
                    <a:pt x="529" y="386"/>
                    <a:pt x="226" y="229"/>
                    <a:pt x="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50"/>
            <p:cNvSpPr/>
            <p:nvPr/>
          </p:nvSpPr>
          <p:spPr>
            <a:xfrm>
              <a:off x="471175" y="2175750"/>
              <a:ext cx="46850" cy="44750"/>
            </a:xfrm>
            <a:custGeom>
              <a:avLst/>
              <a:gdLst/>
              <a:ahLst/>
              <a:cxnLst/>
              <a:rect l="l" t="t" r="r" b="b"/>
              <a:pathLst>
                <a:path w="1874" h="1790" extrusionOk="0">
                  <a:moveTo>
                    <a:pt x="172" y="0"/>
                  </a:moveTo>
                  <a:lnTo>
                    <a:pt x="172" y="0"/>
                  </a:lnTo>
                  <a:cubicBezTo>
                    <a:pt x="1" y="463"/>
                    <a:pt x="468" y="1508"/>
                    <a:pt x="996" y="1790"/>
                  </a:cubicBezTo>
                  <a:cubicBezTo>
                    <a:pt x="1024" y="1783"/>
                    <a:pt x="1053" y="1776"/>
                    <a:pt x="1082" y="1765"/>
                  </a:cubicBezTo>
                  <a:cubicBezTo>
                    <a:pt x="1873" y="1505"/>
                    <a:pt x="1014" y="596"/>
                    <a:pt x="254" y="318"/>
                  </a:cubicBezTo>
                  <a:cubicBezTo>
                    <a:pt x="226" y="211"/>
                    <a:pt x="197" y="107"/>
                    <a:pt x="172"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4" name="Google Shape;2054;p50"/>
          <p:cNvGrpSpPr/>
          <p:nvPr/>
        </p:nvGrpSpPr>
        <p:grpSpPr>
          <a:xfrm>
            <a:off x="7127667" y="4581509"/>
            <a:ext cx="1745583" cy="230173"/>
            <a:chOff x="1394800" y="3522000"/>
            <a:chExt cx="1048650" cy="138275"/>
          </a:xfrm>
        </p:grpSpPr>
        <p:sp>
          <p:nvSpPr>
            <p:cNvPr id="2055" name="Google Shape;2055;p5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5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5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5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5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5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5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5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5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64" name="Google Shape;2064;p50"/>
          <p:cNvSpPr txBox="1">
            <a:spLocks noGrp="1"/>
          </p:cNvSpPr>
          <p:nvPr>
            <p:ph type="title"/>
          </p:nvPr>
        </p:nvSpPr>
        <p:spPr>
          <a:xfrm>
            <a:off x="2050554" y="57929"/>
            <a:ext cx="5607600" cy="985081"/>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ru-RU" sz="4400" dirty="0"/>
              <a:t>Выводы</a:t>
            </a:r>
            <a:endParaRPr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6"/>
        <p:cNvGrpSpPr/>
        <p:nvPr/>
      </p:nvGrpSpPr>
      <p:grpSpPr>
        <a:xfrm>
          <a:off x="0" y="0"/>
          <a:ext cx="0" cy="0"/>
          <a:chOff x="0" y="0"/>
          <a:chExt cx="0" cy="0"/>
        </a:xfrm>
      </p:grpSpPr>
      <p:grpSp>
        <p:nvGrpSpPr>
          <p:cNvPr id="897" name="Google Shape;897;p32"/>
          <p:cNvGrpSpPr/>
          <p:nvPr/>
        </p:nvGrpSpPr>
        <p:grpSpPr>
          <a:xfrm rot="807122">
            <a:off x="6704236" y="1115169"/>
            <a:ext cx="2234082" cy="2074344"/>
            <a:chOff x="1857000" y="3245400"/>
            <a:chExt cx="1233825" cy="1186575"/>
          </a:xfrm>
        </p:grpSpPr>
        <p:sp>
          <p:nvSpPr>
            <p:cNvPr id="898" name="Google Shape;898;p3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01" name="Google Shape;901;p3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4" name="Google Shape;904;p32"/>
          <p:cNvSpPr txBox="1">
            <a:spLocks noGrp="1"/>
          </p:cNvSpPr>
          <p:nvPr>
            <p:ph type="title"/>
          </p:nvPr>
        </p:nvSpPr>
        <p:spPr>
          <a:xfrm>
            <a:off x="-209592" y="295022"/>
            <a:ext cx="6586778" cy="697455"/>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ru-RU" sz="2800" dirty="0"/>
              <a:t>История возникновения УМК</a:t>
            </a:r>
            <a:endParaRPr sz="2800" dirty="0"/>
          </a:p>
        </p:txBody>
      </p:sp>
      <p:sp>
        <p:nvSpPr>
          <p:cNvPr id="905" name="Google Shape;905;p32"/>
          <p:cNvSpPr txBox="1">
            <a:spLocks noGrp="1"/>
          </p:cNvSpPr>
          <p:nvPr>
            <p:ph type="body" idx="1"/>
          </p:nvPr>
        </p:nvSpPr>
        <p:spPr>
          <a:xfrm>
            <a:off x="418420" y="1172161"/>
            <a:ext cx="5748231" cy="2526986"/>
          </a:xfrm>
          <a:prstGeom prst="rect">
            <a:avLst/>
          </a:prstGeom>
        </p:spPr>
        <p:txBody>
          <a:bodyPr spcFirstLastPara="1" wrap="square" lIns="91425" tIns="91425" rIns="91425" bIns="91425" numCol="1" anchor="t" anchorCtr="0">
            <a:noAutofit/>
          </a:bodyPr>
          <a:lstStyle/>
          <a:p>
            <a:pPr marL="0" lvl="0" indent="0" algn="l">
              <a:lnSpc>
                <a:spcPct val="125000"/>
              </a:lnSpc>
              <a:spcAft>
                <a:spcPts val="1600"/>
              </a:spcAft>
              <a:buNone/>
            </a:pPr>
            <a:r>
              <a:rPr lang="ru-RU" sz="1700" dirty="0">
                <a:latin typeface="Bahnschrift Light" panose="020B0502040204020203" pitchFamily="34" charset="0"/>
                <a:ea typeface="Microsoft YaHei" panose="020B0503020204020204" pitchFamily="34" charset="-122"/>
              </a:rPr>
              <a:t>Виноградова Наталья Федоровна, доктор педагогических наук, ученый, является руководителем коллектива ученых, создавших «Начальную школу XXI века». Авторы УМК регулярно обновляют содержание материалов соответственно ФГОС второго поколения. Учебный комплекс стал победителем конкурса, организованного Министерством образования и науки Российской Федерации и Национальным фондом подготовки кадров по созданию учебников нового поколения</a:t>
            </a:r>
            <a:endParaRPr sz="1700" dirty="0">
              <a:latin typeface="Bahnschrift Light" panose="020B0502040204020203" pitchFamily="34" charset="0"/>
              <a:ea typeface="Microsoft YaHei" panose="020B0503020204020204" pitchFamily="34" charset="-122"/>
            </a:endParaRPr>
          </a:p>
        </p:txBody>
      </p:sp>
      <p:grpSp>
        <p:nvGrpSpPr>
          <p:cNvPr id="914" name="Google Shape;914;p32"/>
          <p:cNvGrpSpPr/>
          <p:nvPr/>
        </p:nvGrpSpPr>
        <p:grpSpPr>
          <a:xfrm flipH="1">
            <a:off x="1404471" y="916450"/>
            <a:ext cx="2383432" cy="176025"/>
            <a:chOff x="4345425" y="2175475"/>
            <a:chExt cx="800750" cy="176025"/>
          </a:xfrm>
        </p:grpSpPr>
        <p:sp>
          <p:nvSpPr>
            <p:cNvPr id="915" name="Google Shape;915;p32"/>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2"/>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7" name="Google Shape;917;p32"/>
          <p:cNvGrpSpPr/>
          <p:nvPr/>
        </p:nvGrpSpPr>
        <p:grpSpPr>
          <a:xfrm rot="674490">
            <a:off x="6253171" y="3968716"/>
            <a:ext cx="3474315" cy="888859"/>
            <a:chOff x="3809875" y="1963175"/>
            <a:chExt cx="1923600" cy="492150"/>
          </a:xfrm>
        </p:grpSpPr>
        <p:sp>
          <p:nvSpPr>
            <p:cNvPr id="918" name="Google Shape;918;p3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9" name="Google Shape;929;p32"/>
          <p:cNvGrpSpPr/>
          <p:nvPr/>
        </p:nvGrpSpPr>
        <p:grpSpPr>
          <a:xfrm rot="1386640">
            <a:off x="5565620" y="772896"/>
            <a:ext cx="806665" cy="421749"/>
            <a:chOff x="1822875" y="1377000"/>
            <a:chExt cx="548075" cy="286550"/>
          </a:xfrm>
        </p:grpSpPr>
        <p:sp>
          <p:nvSpPr>
            <p:cNvPr id="930" name="Google Shape;930;p32"/>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2"/>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2"/>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2"/>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2"/>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2"/>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2"/>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2"/>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2"/>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pic>
        <p:nvPicPr>
          <p:cNvPr id="3" name="Рисунок 2">
            <a:extLst>
              <a:ext uri="{FF2B5EF4-FFF2-40B4-BE49-F238E27FC236}">
                <a16:creationId xmlns:a16="http://schemas.microsoft.com/office/drawing/2014/main" id="{76ED0895-3FFF-491A-B268-E737A1C47928}"/>
              </a:ext>
            </a:extLst>
          </p:cNvPr>
          <p:cNvPicPr>
            <a:picLocks noChangeAspect="1"/>
          </p:cNvPicPr>
          <p:nvPr/>
        </p:nvPicPr>
        <p:blipFill>
          <a:blip r:embed="rId3"/>
          <a:stretch>
            <a:fillRect/>
          </a:stretch>
        </p:blipFill>
        <p:spPr>
          <a:xfrm rot="986726">
            <a:off x="7037357" y="1479376"/>
            <a:ext cx="1480531" cy="1480531"/>
          </a:xfrm>
          <a:prstGeom prst="rect">
            <a:avLst/>
          </a:prstGeom>
        </p:spPr>
      </p:pic>
      <p:sp>
        <p:nvSpPr>
          <p:cNvPr id="4" name="Прямоугольник 3">
            <a:extLst>
              <a:ext uri="{FF2B5EF4-FFF2-40B4-BE49-F238E27FC236}">
                <a16:creationId xmlns:a16="http://schemas.microsoft.com/office/drawing/2014/main" id="{D6A07824-C9F0-409B-BC7A-B2F12298434C}"/>
              </a:ext>
            </a:extLst>
          </p:cNvPr>
          <p:cNvSpPr/>
          <p:nvPr/>
        </p:nvSpPr>
        <p:spPr>
          <a:xfrm rot="859493">
            <a:off x="7276228" y="1178548"/>
            <a:ext cx="1721946" cy="307777"/>
          </a:xfrm>
          <a:prstGeom prst="rect">
            <a:avLst/>
          </a:prstGeom>
        </p:spPr>
        <p:txBody>
          <a:bodyPr wrap="none">
            <a:spAutoFit/>
          </a:bodyPr>
          <a:lstStyle/>
          <a:p>
            <a:r>
              <a:rPr lang="ru-RU" dirty="0">
                <a:latin typeface="Bahnschrift Light" panose="020B0502040204020203" pitchFamily="34" charset="0"/>
                <a:ea typeface="Microsoft YaHei" panose="020B0503020204020204" pitchFamily="34" charset="-122"/>
              </a:rPr>
              <a:t>Виноградова Н.Ф.</a:t>
            </a:r>
            <a:endParaRPr lang="ru-RU" dirty="0"/>
          </a:p>
        </p:txBody>
      </p:sp>
      <p:sp>
        <p:nvSpPr>
          <p:cNvPr id="2" name="TextBox 1">
            <a:extLst>
              <a:ext uri="{FF2B5EF4-FFF2-40B4-BE49-F238E27FC236}">
                <a16:creationId xmlns:a16="http://schemas.microsoft.com/office/drawing/2014/main" id="{187D9F0B-4598-6049-A07C-AF7369F1981F}"/>
              </a:ext>
            </a:extLst>
          </p:cNvPr>
          <p:cNvSpPr txBox="1"/>
          <p:nvPr/>
        </p:nvSpPr>
        <p:spPr>
          <a:xfrm>
            <a:off x="4763322" y="4189306"/>
            <a:ext cx="1828800" cy="307777"/>
          </a:xfrm>
          <a:prstGeom prst="rect">
            <a:avLst/>
          </a:prstGeom>
          <a:noFill/>
        </p:spPr>
        <p:txBody>
          <a:bodyPr wrap="square" rtlCol="0">
            <a:spAutoFit/>
          </a:bodyPr>
          <a:lstStyle/>
          <a:p>
            <a:pPr algn="l"/>
            <a:r>
              <a:rPr lang="ru-RU"/>
              <a:t>2009 год</a:t>
            </a:r>
          </a:p>
        </p:txBody>
      </p:sp>
    </p:spTree>
    <p:extLst>
      <p:ext uri="{BB962C8B-B14F-4D97-AF65-F5344CB8AC3E}">
        <p14:creationId xmlns:p14="http://schemas.microsoft.com/office/powerpoint/2010/main" val="3290280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C0C8BA-054B-409F-9FAC-2985F9373753}"/>
              </a:ext>
            </a:extLst>
          </p:cNvPr>
          <p:cNvSpPr>
            <a:spLocks noGrp="1"/>
          </p:cNvSpPr>
          <p:nvPr>
            <p:ph type="title"/>
          </p:nvPr>
        </p:nvSpPr>
        <p:spPr>
          <a:xfrm>
            <a:off x="849570" y="327348"/>
            <a:ext cx="7704000" cy="360000"/>
          </a:xfrm>
        </p:spPr>
        <p:txBody>
          <a:bodyPr/>
          <a:lstStyle/>
          <a:p>
            <a:pPr algn="ctr"/>
            <a:r>
              <a:rPr lang="ru-RU" dirty="0"/>
              <a:t>Учебные пособия</a:t>
            </a:r>
          </a:p>
        </p:txBody>
      </p:sp>
      <p:pic>
        <p:nvPicPr>
          <p:cNvPr id="2052" name="Picture 4" descr="Окружающий мир. 2 класс. Учебник в 2-х частях. Часть 1">
            <a:hlinkClick r:id="rId2"/>
            <a:extLst>
              <a:ext uri="{FF2B5EF4-FFF2-40B4-BE49-F238E27FC236}">
                <a16:creationId xmlns:a16="http://schemas.microsoft.com/office/drawing/2014/main" id="{0581CA4D-0DA6-47C4-A202-877524C71E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9570" y="1132363"/>
            <a:ext cx="1428750" cy="185737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54" name="Picture 6" descr="Технология. 1 класс. Учебник">
            <a:hlinkClick r:id="rId4"/>
            <a:extLst>
              <a:ext uri="{FF2B5EF4-FFF2-40B4-BE49-F238E27FC236}">
                <a16:creationId xmlns:a16="http://schemas.microsoft.com/office/drawing/2014/main" id="{92C0DAA8-10F0-4CAD-9B1B-AFF6E0DE08C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12534" y="1141888"/>
            <a:ext cx="1428750" cy="18478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58" name="Picture 10" descr="Математика. 2 класс. Учебник. Часть 2">
            <a:hlinkClick r:id="rId6"/>
            <a:extLst>
              <a:ext uri="{FF2B5EF4-FFF2-40B4-BE49-F238E27FC236}">
                <a16:creationId xmlns:a16="http://schemas.microsoft.com/office/drawing/2014/main" id="{FC189027-CEE8-4B38-852D-5B1BB925069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56796" y="1132363"/>
            <a:ext cx="1428750" cy="18478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60" name="Picture 12" descr="Окружающий мир. 1 класс. Учебник в 2-х частях. Ч. 1">
            <a:extLst>
              <a:ext uri="{FF2B5EF4-FFF2-40B4-BE49-F238E27FC236}">
                <a16:creationId xmlns:a16="http://schemas.microsoft.com/office/drawing/2014/main" id="{E341228D-B15D-4386-A45F-BB245905951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49570" y="3107315"/>
            <a:ext cx="1440264" cy="186274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63" name="Picture 15" descr="Математика. 1 класс. Учебник в 2-х частях. Ч. 2">
            <a:hlinkClick r:id="rId9"/>
            <a:extLst>
              <a:ext uri="{FF2B5EF4-FFF2-40B4-BE49-F238E27FC236}">
                <a16:creationId xmlns:a16="http://schemas.microsoft.com/office/drawing/2014/main" id="{194BA540-6A39-4DE9-9E32-BE124AF0165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93832" y="3122205"/>
            <a:ext cx="1428750" cy="184785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64" name="Picture 16" descr="Литературное чтение. 1 класс">
            <a:hlinkClick r:id="rId11"/>
            <a:extLst>
              <a:ext uri="{FF2B5EF4-FFF2-40B4-BE49-F238E27FC236}">
                <a16:creationId xmlns:a16="http://schemas.microsoft.com/office/drawing/2014/main" id="{5866113D-6571-465D-B76B-0C5DB5B0C623}"/>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08921" y="1132363"/>
            <a:ext cx="1428750" cy="18669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66" name="Picture 18" descr="Русский язык. 1 класс. Учебник.">
            <a:hlinkClick r:id="rId13"/>
            <a:extLst>
              <a:ext uri="{FF2B5EF4-FFF2-40B4-BE49-F238E27FC236}">
                <a16:creationId xmlns:a16="http://schemas.microsoft.com/office/drawing/2014/main" id="{8B3715B2-EFA0-438B-B144-67D14468FA34}"/>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3183" y="3122205"/>
            <a:ext cx="1428750" cy="185737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68" name="Picture 20" descr="Букварь. 1 класс. Учебник в 2-х частях. Ч. 1">
            <a:extLst>
              <a:ext uri="{FF2B5EF4-FFF2-40B4-BE49-F238E27FC236}">
                <a16:creationId xmlns:a16="http://schemas.microsoft.com/office/drawing/2014/main" id="{D95088AA-85E8-49DF-B8D9-2A1FD9B3344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512534" y="3131730"/>
            <a:ext cx="1428750" cy="18478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70" name="Picture 22" descr="Физическая культура. 1-2 классы. Учебник">
            <a:hlinkClick r:id="rId16"/>
            <a:extLst>
              <a:ext uri="{FF2B5EF4-FFF2-40B4-BE49-F238E27FC236}">
                <a16:creationId xmlns:a16="http://schemas.microsoft.com/office/drawing/2014/main" id="{D531CA40-A839-41BE-ACC6-336BF4046A30}"/>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71885" y="3146017"/>
            <a:ext cx="1428750" cy="180022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071" name="Picture 23" descr="Музыка. 1 класс. Учебник">
            <a:hlinkClick r:id="rId18"/>
            <a:extLst>
              <a:ext uri="{FF2B5EF4-FFF2-40B4-BE49-F238E27FC236}">
                <a16:creationId xmlns:a16="http://schemas.microsoft.com/office/drawing/2014/main" id="{123C9FA1-8A98-4A35-97EC-FCBF4F3C860C}"/>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968272" y="1132363"/>
            <a:ext cx="1428750" cy="18478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633793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42"/>
        <p:cNvGrpSpPr/>
        <p:nvPr/>
      </p:nvGrpSpPr>
      <p:grpSpPr>
        <a:xfrm>
          <a:off x="0" y="0"/>
          <a:ext cx="0" cy="0"/>
          <a:chOff x="0" y="0"/>
          <a:chExt cx="0" cy="0"/>
        </a:xfrm>
      </p:grpSpPr>
      <p:sp>
        <p:nvSpPr>
          <p:cNvPr id="953" name="Google Shape;953;p33"/>
          <p:cNvSpPr txBox="1">
            <a:spLocks noGrp="1"/>
          </p:cNvSpPr>
          <p:nvPr>
            <p:ph type="subTitle" idx="1"/>
          </p:nvPr>
        </p:nvSpPr>
        <p:spPr>
          <a:xfrm>
            <a:off x="680484" y="1589531"/>
            <a:ext cx="8126775" cy="2730477"/>
          </a:xfrm>
          <a:prstGeom prst="rect">
            <a:avLst/>
          </a:prstGeom>
        </p:spPr>
        <p:txBody>
          <a:bodyPr spcFirstLastPara="1" wrap="square" lIns="91425" tIns="91425" rIns="91425" bIns="91425" anchor="ctr" anchorCtr="0">
            <a:noAutofit/>
          </a:bodyPr>
          <a:lstStyle/>
          <a:p>
            <a:pPr marL="0" lvl="0" indent="0" algn="ctr">
              <a:lnSpc>
                <a:spcPct val="120000"/>
              </a:lnSpc>
            </a:pPr>
            <a:r>
              <a:rPr lang="ru-RU" sz="2000" b="1" dirty="0">
                <a:solidFill>
                  <a:schemeClr val="accent4">
                    <a:lumMod val="25000"/>
                  </a:schemeClr>
                </a:solidFill>
              </a:rPr>
              <a:t>Цели УМК «Начальная школа 21 века»:</a:t>
            </a:r>
          </a:p>
          <a:p>
            <a:pPr marL="0" lvl="0" indent="0" algn="ctr">
              <a:lnSpc>
                <a:spcPct val="120000"/>
              </a:lnSpc>
            </a:pPr>
            <a:r>
              <a:rPr lang="ru-RU" sz="2000" dirty="0"/>
              <a:t>∙ развитие личности школьника, формирование общих способностей и эрудиции в соответствии с индивидуальными возможностями и особенностями каждого; </a:t>
            </a:r>
          </a:p>
          <a:p>
            <a:pPr marL="0" lvl="0" indent="0" algn="ctr">
              <a:lnSpc>
                <a:spcPct val="120000"/>
              </a:lnSpc>
            </a:pPr>
            <a:r>
              <a:rPr lang="ru-RU" sz="2000" dirty="0"/>
              <a:t>∙ становление элементарной культуры деятельности, овладение основными компонентами учебной деятельности; </a:t>
            </a:r>
          </a:p>
          <a:p>
            <a:pPr marL="0" lvl="0" indent="0" algn="ctr">
              <a:lnSpc>
                <a:spcPct val="120000"/>
              </a:lnSpc>
            </a:pPr>
            <a:r>
              <a:rPr lang="ru-RU" sz="2000" dirty="0"/>
              <a:t>∙ формирование готовности к самообразованию.</a:t>
            </a:r>
          </a:p>
          <a:p>
            <a:pPr marL="0" lvl="0" indent="0" algn="ctr" rtl="0">
              <a:lnSpc>
                <a:spcPct val="120000"/>
              </a:lnSpc>
              <a:spcBef>
                <a:spcPts val="0"/>
              </a:spcBef>
              <a:spcAft>
                <a:spcPts val="0"/>
              </a:spcAft>
              <a:buNone/>
            </a:pPr>
            <a:endParaRPr sz="2000" dirty="0"/>
          </a:p>
        </p:txBody>
      </p:sp>
      <p:grpSp>
        <p:nvGrpSpPr>
          <p:cNvPr id="959" name="Google Shape;959;p33"/>
          <p:cNvGrpSpPr/>
          <p:nvPr/>
        </p:nvGrpSpPr>
        <p:grpSpPr>
          <a:xfrm rot="-8593293">
            <a:off x="48531" y="-510565"/>
            <a:ext cx="2429474" cy="1577941"/>
            <a:chOff x="5118990" y="4122087"/>
            <a:chExt cx="1882464" cy="1222659"/>
          </a:xfrm>
        </p:grpSpPr>
        <p:sp>
          <p:nvSpPr>
            <p:cNvPr id="960" name="Google Shape;960;p33"/>
            <p:cNvSpPr/>
            <p:nvPr/>
          </p:nvSpPr>
          <p:spPr>
            <a:xfrm rot="787510">
              <a:off x="5385771" y="4227679"/>
              <a:ext cx="603559" cy="359284"/>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3"/>
            <p:cNvSpPr/>
            <p:nvPr/>
          </p:nvSpPr>
          <p:spPr>
            <a:xfrm rot="787510">
              <a:off x="5335021" y="4244664"/>
              <a:ext cx="556881" cy="639813"/>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3"/>
            <p:cNvSpPr/>
            <p:nvPr/>
          </p:nvSpPr>
          <p:spPr>
            <a:xfrm rot="787510">
              <a:off x="5274233" y="4284717"/>
              <a:ext cx="108494" cy="89486"/>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3"/>
            <p:cNvSpPr/>
            <p:nvPr/>
          </p:nvSpPr>
          <p:spPr>
            <a:xfrm rot="787510">
              <a:off x="5276253" y="4313238"/>
              <a:ext cx="125778" cy="126468"/>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3"/>
            <p:cNvSpPr/>
            <p:nvPr/>
          </p:nvSpPr>
          <p:spPr>
            <a:xfrm rot="787510">
              <a:off x="5556472" y="4350491"/>
              <a:ext cx="214919" cy="68331"/>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3"/>
            <p:cNvSpPr/>
            <p:nvPr/>
          </p:nvSpPr>
          <p:spPr>
            <a:xfrm rot="787510">
              <a:off x="5858154" y="4388382"/>
              <a:ext cx="1087855" cy="60559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3"/>
            <p:cNvSpPr/>
            <p:nvPr/>
          </p:nvSpPr>
          <p:spPr>
            <a:xfrm rot="787510">
              <a:off x="6027045" y="4465191"/>
              <a:ext cx="608388" cy="226071"/>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3"/>
            <p:cNvSpPr/>
            <p:nvPr/>
          </p:nvSpPr>
          <p:spPr>
            <a:xfrm rot="787510">
              <a:off x="5717956" y="4731255"/>
              <a:ext cx="1111348" cy="47701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3"/>
            <p:cNvSpPr/>
            <p:nvPr/>
          </p:nvSpPr>
          <p:spPr>
            <a:xfrm rot="787510">
              <a:off x="5192958" y="4307909"/>
              <a:ext cx="1734529" cy="851015"/>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3"/>
            <p:cNvSpPr/>
            <p:nvPr/>
          </p:nvSpPr>
          <p:spPr>
            <a:xfrm rot="787510">
              <a:off x="5746899" y="4608508"/>
              <a:ext cx="88489" cy="329239"/>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3"/>
            <p:cNvSpPr/>
            <p:nvPr/>
          </p:nvSpPr>
          <p:spPr>
            <a:xfrm rot="787510">
              <a:off x="5433551" y="4425988"/>
              <a:ext cx="32192" cy="86573"/>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3"/>
            <p:cNvSpPr/>
            <p:nvPr/>
          </p:nvSpPr>
          <p:spPr>
            <a:xfrm rot="787510">
              <a:off x="5891335" y="4294059"/>
              <a:ext cx="94353" cy="35583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3"/>
            <p:cNvSpPr/>
            <p:nvPr/>
          </p:nvSpPr>
          <p:spPr>
            <a:xfrm rot="787510">
              <a:off x="5743083" y="4284862"/>
              <a:ext cx="155517" cy="62138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3"/>
            <p:cNvSpPr/>
            <p:nvPr/>
          </p:nvSpPr>
          <p:spPr>
            <a:xfrm rot="787510">
              <a:off x="5468329" y="4339170"/>
              <a:ext cx="37327" cy="108648"/>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3"/>
            <p:cNvSpPr/>
            <p:nvPr/>
          </p:nvSpPr>
          <p:spPr>
            <a:xfrm rot="787510">
              <a:off x="5364359" y="4323181"/>
              <a:ext cx="43919" cy="135666"/>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 name="Google Shape;914;p32">
            <a:extLst>
              <a:ext uri="{FF2B5EF4-FFF2-40B4-BE49-F238E27FC236}">
                <a16:creationId xmlns:a16="http://schemas.microsoft.com/office/drawing/2014/main" id="{FAD988E1-428F-418E-B548-8E4FF096B812}"/>
              </a:ext>
            </a:extLst>
          </p:cNvPr>
          <p:cNvGrpSpPr/>
          <p:nvPr/>
        </p:nvGrpSpPr>
        <p:grpSpPr>
          <a:xfrm flipH="1">
            <a:off x="2990751" y="846597"/>
            <a:ext cx="3889532" cy="391460"/>
            <a:chOff x="4345425" y="2175475"/>
            <a:chExt cx="800750" cy="176025"/>
          </a:xfrm>
        </p:grpSpPr>
        <p:sp>
          <p:nvSpPr>
            <p:cNvPr id="49" name="Google Shape;915;p32">
              <a:extLst>
                <a:ext uri="{FF2B5EF4-FFF2-40B4-BE49-F238E27FC236}">
                  <a16:creationId xmlns:a16="http://schemas.microsoft.com/office/drawing/2014/main" id="{0E72F878-7064-40DC-91CD-2362A23AD5F0}"/>
                </a:ext>
              </a:extLst>
            </p:cNvPr>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916;p32">
              <a:extLst>
                <a:ext uri="{FF2B5EF4-FFF2-40B4-BE49-F238E27FC236}">
                  <a16:creationId xmlns:a16="http://schemas.microsoft.com/office/drawing/2014/main" id="{485844EB-BA04-46CD-BE17-E8FE82C1ED63}"/>
                </a:ext>
              </a:extLst>
            </p:cNvPr>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 name="Google Shape;904;p32">
            <a:extLst>
              <a:ext uri="{FF2B5EF4-FFF2-40B4-BE49-F238E27FC236}">
                <a16:creationId xmlns:a16="http://schemas.microsoft.com/office/drawing/2014/main" id="{03609A60-44B9-4E48-8451-12FEFB834F91}"/>
              </a:ext>
            </a:extLst>
          </p:cNvPr>
          <p:cNvSpPr txBox="1">
            <a:spLocks/>
          </p:cNvSpPr>
          <p:nvPr/>
        </p:nvSpPr>
        <p:spPr>
          <a:xfrm>
            <a:off x="1524397" y="195346"/>
            <a:ext cx="6586778" cy="697455"/>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1"/>
              </a:buClr>
              <a:buSzPts val="5200"/>
              <a:buFont typeface="Itim"/>
              <a:buNone/>
              <a:defRPr sz="1600" b="1" i="0" u="none" strike="noStrike" cap="none">
                <a:solidFill>
                  <a:schemeClr val="dk1"/>
                </a:solidFill>
                <a:latin typeface="Itim"/>
                <a:ea typeface="Itim"/>
                <a:cs typeface="Itim"/>
                <a:sym typeface="Itim"/>
              </a:defRPr>
            </a:lvl1pPr>
            <a:lvl2pPr marR="0" lvl="1"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2pPr>
            <a:lvl3pPr marR="0" lvl="2"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3pPr>
            <a:lvl4pPr marR="0" lvl="3"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4pPr>
            <a:lvl5pPr marR="0" lvl="4"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5pPr>
            <a:lvl6pPr marR="0" lvl="5"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6pPr>
            <a:lvl7pPr marR="0" lvl="6"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7pPr>
            <a:lvl8pPr marR="0" lvl="7"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8pPr>
            <a:lvl9pPr marR="0" lvl="8"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9pPr>
          </a:lstStyle>
          <a:p>
            <a:pPr algn="ctr"/>
            <a:r>
              <a:rPr lang="ru-RU" sz="2800" dirty="0"/>
              <a:t>Цели УМК</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2"/>
        <p:cNvGrpSpPr/>
        <p:nvPr/>
      </p:nvGrpSpPr>
      <p:grpSpPr>
        <a:xfrm>
          <a:off x="0" y="0"/>
          <a:ext cx="0" cy="0"/>
          <a:chOff x="0" y="0"/>
          <a:chExt cx="0" cy="0"/>
        </a:xfrm>
      </p:grpSpPr>
      <p:sp>
        <p:nvSpPr>
          <p:cNvPr id="953" name="Google Shape;953;p33"/>
          <p:cNvSpPr txBox="1">
            <a:spLocks noGrp="1"/>
          </p:cNvSpPr>
          <p:nvPr>
            <p:ph type="subTitle" idx="1"/>
          </p:nvPr>
        </p:nvSpPr>
        <p:spPr>
          <a:xfrm>
            <a:off x="588196" y="1730873"/>
            <a:ext cx="8459180" cy="2730477"/>
          </a:xfrm>
          <a:prstGeom prst="rect">
            <a:avLst/>
          </a:prstGeom>
        </p:spPr>
        <p:txBody>
          <a:bodyPr spcFirstLastPara="1" wrap="square" lIns="91425" tIns="91425" rIns="91425" bIns="91425" anchor="ctr" anchorCtr="0">
            <a:noAutofit/>
          </a:bodyPr>
          <a:lstStyle/>
          <a:p>
            <a:pPr algn="ctr">
              <a:lnSpc>
                <a:spcPct val="120000"/>
              </a:lnSpc>
            </a:pPr>
            <a:r>
              <a:rPr lang="ru-RU" sz="1800" b="1" dirty="0">
                <a:solidFill>
                  <a:schemeClr val="accent4">
                    <a:lumMod val="25000"/>
                  </a:schemeClr>
                </a:solidFill>
              </a:rPr>
              <a:t>Задачи УМК «Начальная школа 21 века»</a:t>
            </a:r>
          </a:p>
          <a:p>
            <a:pPr algn="ctr">
              <a:lnSpc>
                <a:spcPct val="120000"/>
              </a:lnSpc>
            </a:pPr>
            <a:r>
              <a:rPr lang="ru-RU" sz="1800" dirty="0"/>
              <a:t>∙ создать условия адаптационного периода в 1 классе, помочь каждому первокласснику с учетом его готовности к школьному обучению безболезненно перейти от дошкольного детства к школьному этапу жизни; </a:t>
            </a:r>
          </a:p>
          <a:p>
            <a:pPr algn="ctr">
              <a:lnSpc>
                <a:spcPct val="120000"/>
              </a:lnSpc>
            </a:pPr>
            <a:r>
              <a:rPr lang="ru-RU" sz="1800" dirty="0"/>
              <a:t>∙ формировать основные компоненты учебной </a:t>
            </a:r>
            <a:r>
              <a:rPr lang="ru-RU" sz="1800" dirty="0" err="1"/>
              <a:t>деят</a:t>
            </a:r>
            <a:r>
              <a:rPr lang="ru-RU" sz="1800" dirty="0"/>
              <a:t>.; </a:t>
            </a:r>
          </a:p>
          <a:p>
            <a:pPr algn="ctr">
              <a:lnSpc>
                <a:spcPct val="120000"/>
              </a:lnSpc>
            </a:pPr>
            <a:r>
              <a:rPr lang="ru-RU" sz="1800" dirty="0"/>
              <a:t>∙ целенаправленное использование моделирующей </a:t>
            </a:r>
            <a:r>
              <a:rPr lang="ru-RU" sz="1800" dirty="0" err="1"/>
              <a:t>деят</a:t>
            </a:r>
            <a:r>
              <a:rPr lang="ru-RU" sz="1800" dirty="0"/>
              <a:t>.; </a:t>
            </a:r>
          </a:p>
          <a:p>
            <a:pPr algn="ctr">
              <a:lnSpc>
                <a:spcPct val="120000"/>
              </a:lnSpc>
            </a:pPr>
            <a:r>
              <a:rPr lang="ru-RU" sz="1800" dirty="0"/>
              <a:t>∙ развитие контролирующей и оценочной </a:t>
            </a:r>
            <a:r>
              <a:rPr lang="ru-RU" sz="1800" dirty="0" err="1"/>
              <a:t>деят</a:t>
            </a:r>
            <a:r>
              <a:rPr lang="ru-RU" sz="1800" dirty="0"/>
              <a:t>. учащихся;</a:t>
            </a:r>
          </a:p>
          <a:p>
            <a:pPr algn="ctr">
              <a:lnSpc>
                <a:spcPct val="120000"/>
              </a:lnSpc>
            </a:pPr>
            <a:r>
              <a:rPr lang="ru-RU" sz="1800" dirty="0"/>
              <a:t>∙ усиление внимания к творческой </a:t>
            </a:r>
            <a:r>
              <a:rPr lang="ru-RU" sz="1800" dirty="0" err="1"/>
              <a:t>деят</a:t>
            </a:r>
            <a:r>
              <a:rPr lang="ru-RU" sz="1800" dirty="0"/>
              <a:t>. учащихся;</a:t>
            </a:r>
          </a:p>
          <a:p>
            <a:pPr algn="ctr">
              <a:lnSpc>
                <a:spcPct val="120000"/>
              </a:lnSpc>
            </a:pPr>
            <a:r>
              <a:rPr lang="ru-RU" sz="1800" dirty="0"/>
              <a:t>∙ реализация в образовательном процессе права ребенка на индивидуальность;</a:t>
            </a:r>
          </a:p>
          <a:p>
            <a:pPr algn="ctr">
              <a:lnSpc>
                <a:spcPct val="120000"/>
              </a:lnSpc>
            </a:pPr>
            <a:r>
              <a:rPr lang="ru-RU" sz="1800" dirty="0"/>
              <a:t> ∙ создание эмоционально-положительной атмосферы обучения младших школьников, развитие учебной инициативы и самостоятельности</a:t>
            </a:r>
            <a:endParaRPr sz="1800" dirty="0"/>
          </a:p>
        </p:txBody>
      </p:sp>
      <p:grpSp>
        <p:nvGrpSpPr>
          <p:cNvPr id="959" name="Google Shape;959;p33"/>
          <p:cNvGrpSpPr/>
          <p:nvPr/>
        </p:nvGrpSpPr>
        <p:grpSpPr>
          <a:xfrm rot="-8593293">
            <a:off x="48531" y="-510565"/>
            <a:ext cx="2429474" cy="1577941"/>
            <a:chOff x="5118990" y="4122087"/>
            <a:chExt cx="1882464" cy="1222659"/>
          </a:xfrm>
        </p:grpSpPr>
        <p:sp>
          <p:nvSpPr>
            <p:cNvPr id="960" name="Google Shape;960;p33"/>
            <p:cNvSpPr/>
            <p:nvPr/>
          </p:nvSpPr>
          <p:spPr>
            <a:xfrm rot="787510">
              <a:off x="5385771" y="4227679"/>
              <a:ext cx="603559" cy="359284"/>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3"/>
            <p:cNvSpPr/>
            <p:nvPr/>
          </p:nvSpPr>
          <p:spPr>
            <a:xfrm rot="787510">
              <a:off x="5335021" y="4244664"/>
              <a:ext cx="556881" cy="639813"/>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3"/>
            <p:cNvSpPr/>
            <p:nvPr/>
          </p:nvSpPr>
          <p:spPr>
            <a:xfrm rot="787510">
              <a:off x="5274233" y="4284717"/>
              <a:ext cx="108494" cy="89486"/>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3"/>
            <p:cNvSpPr/>
            <p:nvPr/>
          </p:nvSpPr>
          <p:spPr>
            <a:xfrm rot="787510">
              <a:off x="5276253" y="4313238"/>
              <a:ext cx="125778" cy="126468"/>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3"/>
            <p:cNvSpPr/>
            <p:nvPr/>
          </p:nvSpPr>
          <p:spPr>
            <a:xfrm rot="787510">
              <a:off x="5556472" y="4350491"/>
              <a:ext cx="214919" cy="68331"/>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3"/>
            <p:cNvSpPr/>
            <p:nvPr/>
          </p:nvSpPr>
          <p:spPr>
            <a:xfrm rot="787510">
              <a:off x="5858154" y="4388382"/>
              <a:ext cx="1087855" cy="60559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3"/>
            <p:cNvSpPr/>
            <p:nvPr/>
          </p:nvSpPr>
          <p:spPr>
            <a:xfrm rot="787510">
              <a:off x="6027045" y="4465191"/>
              <a:ext cx="608388" cy="226071"/>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3"/>
            <p:cNvSpPr/>
            <p:nvPr/>
          </p:nvSpPr>
          <p:spPr>
            <a:xfrm rot="787510">
              <a:off x="5717956" y="4731255"/>
              <a:ext cx="1111348" cy="47701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3"/>
            <p:cNvSpPr/>
            <p:nvPr/>
          </p:nvSpPr>
          <p:spPr>
            <a:xfrm rot="787510">
              <a:off x="5192958" y="4307909"/>
              <a:ext cx="1734529" cy="851015"/>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3"/>
            <p:cNvSpPr/>
            <p:nvPr/>
          </p:nvSpPr>
          <p:spPr>
            <a:xfrm rot="787510">
              <a:off x="5746899" y="4608508"/>
              <a:ext cx="88489" cy="329239"/>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3"/>
            <p:cNvSpPr/>
            <p:nvPr/>
          </p:nvSpPr>
          <p:spPr>
            <a:xfrm rot="787510">
              <a:off x="5433551" y="4425988"/>
              <a:ext cx="32192" cy="86573"/>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3"/>
            <p:cNvSpPr/>
            <p:nvPr/>
          </p:nvSpPr>
          <p:spPr>
            <a:xfrm rot="787510">
              <a:off x="5891335" y="4294059"/>
              <a:ext cx="94353" cy="35583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3"/>
            <p:cNvSpPr/>
            <p:nvPr/>
          </p:nvSpPr>
          <p:spPr>
            <a:xfrm rot="787510">
              <a:off x="5743083" y="4284862"/>
              <a:ext cx="155517" cy="62138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3"/>
            <p:cNvSpPr/>
            <p:nvPr/>
          </p:nvSpPr>
          <p:spPr>
            <a:xfrm rot="787510">
              <a:off x="5468329" y="4339170"/>
              <a:ext cx="37327" cy="108648"/>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3"/>
            <p:cNvSpPr/>
            <p:nvPr/>
          </p:nvSpPr>
          <p:spPr>
            <a:xfrm rot="787510">
              <a:off x="5364359" y="4323181"/>
              <a:ext cx="43919" cy="135666"/>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 name="Google Shape;914;p32">
            <a:extLst>
              <a:ext uri="{FF2B5EF4-FFF2-40B4-BE49-F238E27FC236}">
                <a16:creationId xmlns:a16="http://schemas.microsoft.com/office/drawing/2014/main" id="{FAD988E1-428F-418E-B548-8E4FF096B812}"/>
              </a:ext>
            </a:extLst>
          </p:cNvPr>
          <p:cNvGrpSpPr/>
          <p:nvPr/>
        </p:nvGrpSpPr>
        <p:grpSpPr>
          <a:xfrm flipH="1">
            <a:off x="2990751" y="846597"/>
            <a:ext cx="3889532" cy="391460"/>
            <a:chOff x="4345425" y="2175475"/>
            <a:chExt cx="800750" cy="176025"/>
          </a:xfrm>
        </p:grpSpPr>
        <p:sp>
          <p:nvSpPr>
            <p:cNvPr id="49" name="Google Shape;915;p32">
              <a:extLst>
                <a:ext uri="{FF2B5EF4-FFF2-40B4-BE49-F238E27FC236}">
                  <a16:creationId xmlns:a16="http://schemas.microsoft.com/office/drawing/2014/main" id="{0E72F878-7064-40DC-91CD-2362A23AD5F0}"/>
                </a:ext>
              </a:extLst>
            </p:cNvPr>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916;p32">
              <a:extLst>
                <a:ext uri="{FF2B5EF4-FFF2-40B4-BE49-F238E27FC236}">
                  <a16:creationId xmlns:a16="http://schemas.microsoft.com/office/drawing/2014/main" id="{485844EB-BA04-46CD-BE17-E8FE82C1ED63}"/>
                </a:ext>
              </a:extLst>
            </p:cNvPr>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 name="Google Shape;904;p32">
            <a:extLst>
              <a:ext uri="{FF2B5EF4-FFF2-40B4-BE49-F238E27FC236}">
                <a16:creationId xmlns:a16="http://schemas.microsoft.com/office/drawing/2014/main" id="{03609A60-44B9-4E48-8451-12FEFB834F91}"/>
              </a:ext>
            </a:extLst>
          </p:cNvPr>
          <p:cNvSpPr txBox="1">
            <a:spLocks/>
          </p:cNvSpPr>
          <p:nvPr/>
        </p:nvSpPr>
        <p:spPr>
          <a:xfrm>
            <a:off x="1524397" y="195346"/>
            <a:ext cx="6586778" cy="697455"/>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1"/>
              </a:buClr>
              <a:buSzPts val="5200"/>
              <a:buFont typeface="Itim"/>
              <a:buNone/>
              <a:defRPr sz="1600" b="1" i="0" u="none" strike="noStrike" cap="none">
                <a:solidFill>
                  <a:schemeClr val="dk1"/>
                </a:solidFill>
                <a:latin typeface="Itim"/>
                <a:ea typeface="Itim"/>
                <a:cs typeface="Itim"/>
                <a:sym typeface="Itim"/>
              </a:defRPr>
            </a:lvl1pPr>
            <a:lvl2pPr marR="0" lvl="1"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2pPr>
            <a:lvl3pPr marR="0" lvl="2"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3pPr>
            <a:lvl4pPr marR="0" lvl="3"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4pPr>
            <a:lvl5pPr marR="0" lvl="4"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5pPr>
            <a:lvl6pPr marR="0" lvl="5"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6pPr>
            <a:lvl7pPr marR="0" lvl="6"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7pPr>
            <a:lvl8pPr marR="0" lvl="7"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8pPr>
            <a:lvl9pPr marR="0" lvl="8" algn="ctr" rtl="0">
              <a:lnSpc>
                <a:spcPct val="100000"/>
              </a:lnSpc>
              <a:spcBef>
                <a:spcPts val="0"/>
              </a:spcBef>
              <a:spcAft>
                <a:spcPts val="0"/>
              </a:spcAft>
              <a:buClr>
                <a:schemeClr val="dk1"/>
              </a:buClr>
              <a:buSzPts val="5200"/>
              <a:buFont typeface="Itim"/>
              <a:buNone/>
              <a:defRPr sz="5200" b="1" i="0" u="none" strike="noStrike" cap="none">
                <a:solidFill>
                  <a:schemeClr val="dk1"/>
                </a:solidFill>
                <a:latin typeface="Itim"/>
                <a:ea typeface="Itim"/>
                <a:cs typeface="Itim"/>
                <a:sym typeface="Itim"/>
              </a:defRPr>
            </a:lvl9pPr>
          </a:lstStyle>
          <a:p>
            <a:pPr algn="ctr"/>
            <a:r>
              <a:rPr lang="ru-RU" sz="2800" dirty="0"/>
              <a:t>Задачи УМК</a:t>
            </a:r>
          </a:p>
        </p:txBody>
      </p:sp>
    </p:spTree>
    <p:extLst>
      <p:ext uri="{BB962C8B-B14F-4D97-AF65-F5344CB8AC3E}">
        <p14:creationId xmlns:p14="http://schemas.microsoft.com/office/powerpoint/2010/main" val="1362601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8"/>
        <p:cNvGrpSpPr/>
        <p:nvPr/>
      </p:nvGrpSpPr>
      <p:grpSpPr>
        <a:xfrm>
          <a:off x="0" y="0"/>
          <a:ext cx="0" cy="0"/>
          <a:chOff x="0" y="0"/>
          <a:chExt cx="0" cy="0"/>
        </a:xfrm>
      </p:grpSpPr>
      <p:grpSp>
        <p:nvGrpSpPr>
          <p:cNvPr id="989" name="Google Shape;989;p34"/>
          <p:cNvGrpSpPr/>
          <p:nvPr/>
        </p:nvGrpSpPr>
        <p:grpSpPr>
          <a:xfrm>
            <a:off x="1140878" y="1382810"/>
            <a:ext cx="7450229" cy="3508167"/>
            <a:chOff x="4319250" y="3137000"/>
            <a:chExt cx="885825" cy="524125"/>
          </a:xfrm>
        </p:grpSpPr>
        <p:sp>
          <p:nvSpPr>
            <p:cNvPr id="990" name="Google Shape;990;p34"/>
            <p:cNvSpPr/>
            <p:nvPr/>
          </p:nvSpPr>
          <p:spPr>
            <a:xfrm>
              <a:off x="4334525" y="3137000"/>
              <a:ext cx="816875" cy="145250"/>
            </a:xfrm>
            <a:custGeom>
              <a:avLst/>
              <a:gdLst/>
              <a:ahLst/>
              <a:cxnLst/>
              <a:rect l="l" t="t" r="r" b="b"/>
              <a:pathLst>
                <a:path w="32675" h="5810" extrusionOk="0">
                  <a:moveTo>
                    <a:pt x="30614" y="1"/>
                  </a:moveTo>
                  <a:cubicBezTo>
                    <a:pt x="30548" y="1"/>
                    <a:pt x="30480" y="4"/>
                    <a:pt x="30410" y="11"/>
                  </a:cubicBezTo>
                  <a:lnTo>
                    <a:pt x="30410" y="11"/>
                  </a:lnTo>
                  <a:lnTo>
                    <a:pt x="30410" y="11"/>
                  </a:lnTo>
                  <a:lnTo>
                    <a:pt x="28330" y="186"/>
                  </a:lnTo>
                  <a:cubicBezTo>
                    <a:pt x="28200" y="197"/>
                    <a:pt x="28078" y="220"/>
                    <a:pt x="27966" y="252"/>
                  </a:cubicBezTo>
                  <a:lnTo>
                    <a:pt x="27966" y="252"/>
                  </a:lnTo>
                  <a:lnTo>
                    <a:pt x="1989" y="2818"/>
                  </a:lnTo>
                  <a:cubicBezTo>
                    <a:pt x="1" y="3012"/>
                    <a:pt x="100" y="5810"/>
                    <a:pt x="2061" y="5810"/>
                  </a:cubicBezTo>
                  <a:cubicBezTo>
                    <a:pt x="2127" y="5810"/>
                    <a:pt x="2195" y="5807"/>
                    <a:pt x="2265" y="5800"/>
                  </a:cubicBezTo>
                  <a:cubicBezTo>
                    <a:pt x="11738" y="4848"/>
                    <a:pt x="21212" y="3920"/>
                    <a:pt x="30686" y="2993"/>
                  </a:cubicBezTo>
                  <a:cubicBezTo>
                    <a:pt x="32674" y="2799"/>
                    <a:pt x="32575" y="1"/>
                    <a:pt x="30614"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34"/>
            <p:cNvSpPr/>
            <p:nvPr/>
          </p:nvSpPr>
          <p:spPr>
            <a:xfrm>
              <a:off x="4356675" y="3182825"/>
              <a:ext cx="798275" cy="129275"/>
            </a:xfrm>
            <a:custGeom>
              <a:avLst/>
              <a:gdLst/>
              <a:ahLst/>
              <a:cxnLst/>
              <a:rect l="l" t="t" r="r" b="b"/>
              <a:pathLst>
                <a:path w="31931" h="5171" extrusionOk="0">
                  <a:moveTo>
                    <a:pt x="29692" y="0"/>
                  </a:moveTo>
                  <a:cubicBezTo>
                    <a:pt x="29262" y="0"/>
                    <a:pt x="28841" y="143"/>
                    <a:pt x="28521" y="458"/>
                  </a:cubicBezTo>
                  <a:lnTo>
                    <a:pt x="28521" y="458"/>
                  </a:lnTo>
                  <a:cubicBezTo>
                    <a:pt x="26855" y="717"/>
                    <a:pt x="25061" y="686"/>
                    <a:pt x="23409" y="834"/>
                  </a:cubicBezTo>
                  <a:cubicBezTo>
                    <a:pt x="20928" y="1035"/>
                    <a:pt x="18447" y="1235"/>
                    <a:pt x="15990" y="1461"/>
                  </a:cubicBezTo>
                  <a:cubicBezTo>
                    <a:pt x="11958" y="1784"/>
                    <a:pt x="7925" y="2108"/>
                    <a:pt x="3893" y="2415"/>
                  </a:cubicBezTo>
                  <a:lnTo>
                    <a:pt x="3893" y="2415"/>
                  </a:lnTo>
                  <a:cubicBezTo>
                    <a:pt x="3677" y="2329"/>
                    <a:pt x="3447" y="2279"/>
                    <a:pt x="3219" y="2279"/>
                  </a:cubicBezTo>
                  <a:cubicBezTo>
                    <a:pt x="3010" y="2279"/>
                    <a:pt x="2803" y="2320"/>
                    <a:pt x="2607" y="2413"/>
                  </a:cubicBezTo>
                  <a:cubicBezTo>
                    <a:pt x="2550" y="2451"/>
                    <a:pt x="2478" y="2489"/>
                    <a:pt x="2414" y="2527"/>
                  </a:cubicBezTo>
                  <a:lnTo>
                    <a:pt x="2414" y="2527"/>
                  </a:lnTo>
                  <a:cubicBezTo>
                    <a:pt x="2253" y="2539"/>
                    <a:pt x="2092" y="2551"/>
                    <a:pt x="1930" y="2564"/>
                  </a:cubicBezTo>
                  <a:cubicBezTo>
                    <a:pt x="0" y="2714"/>
                    <a:pt x="903" y="5170"/>
                    <a:pt x="2482" y="5170"/>
                  </a:cubicBezTo>
                  <a:cubicBezTo>
                    <a:pt x="2634" y="5170"/>
                    <a:pt x="2774" y="5169"/>
                    <a:pt x="2906" y="5164"/>
                  </a:cubicBezTo>
                  <a:lnTo>
                    <a:pt x="2906" y="5164"/>
                  </a:lnTo>
                  <a:cubicBezTo>
                    <a:pt x="2907" y="5166"/>
                    <a:pt x="2907" y="5168"/>
                    <a:pt x="2908" y="5170"/>
                  </a:cubicBezTo>
                  <a:cubicBezTo>
                    <a:pt x="8146" y="4769"/>
                    <a:pt x="13359" y="4343"/>
                    <a:pt x="18597" y="3917"/>
                  </a:cubicBezTo>
                  <a:cubicBezTo>
                    <a:pt x="21078" y="3716"/>
                    <a:pt x="23559" y="3491"/>
                    <a:pt x="26041" y="3290"/>
                  </a:cubicBezTo>
                  <a:cubicBezTo>
                    <a:pt x="27619" y="3165"/>
                    <a:pt x="30351" y="3541"/>
                    <a:pt x="31504" y="2213"/>
                  </a:cubicBezTo>
                  <a:cubicBezTo>
                    <a:pt x="31930" y="1711"/>
                    <a:pt x="31604" y="985"/>
                    <a:pt x="31178" y="609"/>
                  </a:cubicBezTo>
                  <a:cubicBezTo>
                    <a:pt x="31153" y="584"/>
                    <a:pt x="31103" y="533"/>
                    <a:pt x="31053" y="508"/>
                  </a:cubicBezTo>
                  <a:cubicBezTo>
                    <a:pt x="30676" y="184"/>
                    <a:pt x="30178" y="0"/>
                    <a:pt x="2969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34"/>
            <p:cNvSpPr/>
            <p:nvPr/>
          </p:nvSpPr>
          <p:spPr>
            <a:xfrm>
              <a:off x="4345775" y="3233150"/>
              <a:ext cx="859300" cy="100300"/>
            </a:xfrm>
            <a:custGeom>
              <a:avLst/>
              <a:gdLst/>
              <a:ahLst/>
              <a:cxnLst/>
              <a:rect l="l" t="t" r="r" b="b"/>
              <a:pathLst>
                <a:path w="34372" h="4012" extrusionOk="0">
                  <a:moveTo>
                    <a:pt x="31734" y="0"/>
                  </a:moveTo>
                  <a:cubicBezTo>
                    <a:pt x="31607" y="0"/>
                    <a:pt x="31483" y="8"/>
                    <a:pt x="31364" y="24"/>
                  </a:cubicBezTo>
                  <a:cubicBezTo>
                    <a:pt x="31276" y="34"/>
                    <a:pt x="31188" y="44"/>
                    <a:pt x="31100" y="54"/>
                  </a:cubicBezTo>
                  <a:lnTo>
                    <a:pt x="31100" y="54"/>
                  </a:lnTo>
                  <a:cubicBezTo>
                    <a:pt x="31096" y="52"/>
                    <a:pt x="31092" y="51"/>
                    <a:pt x="31088" y="49"/>
                  </a:cubicBezTo>
                  <a:cubicBezTo>
                    <a:pt x="31067" y="54"/>
                    <a:pt x="31046" y="58"/>
                    <a:pt x="31025" y="63"/>
                  </a:cubicBezTo>
                  <a:lnTo>
                    <a:pt x="31025" y="63"/>
                  </a:lnTo>
                  <a:cubicBezTo>
                    <a:pt x="21187" y="1175"/>
                    <a:pt x="11326" y="2165"/>
                    <a:pt x="1464" y="3032"/>
                  </a:cubicBezTo>
                  <a:cubicBezTo>
                    <a:pt x="1" y="3154"/>
                    <a:pt x="2951" y="4011"/>
                    <a:pt x="3642" y="4011"/>
                  </a:cubicBezTo>
                  <a:cubicBezTo>
                    <a:pt x="3661" y="4011"/>
                    <a:pt x="3679" y="4011"/>
                    <a:pt x="3694" y="4009"/>
                  </a:cubicBezTo>
                  <a:cubicBezTo>
                    <a:pt x="13102" y="3182"/>
                    <a:pt x="22486" y="2243"/>
                    <a:pt x="31870" y="1193"/>
                  </a:cubicBezTo>
                  <a:lnTo>
                    <a:pt x="31870" y="1193"/>
                  </a:lnTo>
                  <a:cubicBezTo>
                    <a:pt x="31983" y="1203"/>
                    <a:pt x="32095" y="1208"/>
                    <a:pt x="32207" y="1208"/>
                  </a:cubicBezTo>
                  <a:cubicBezTo>
                    <a:pt x="32407" y="1208"/>
                    <a:pt x="32604" y="1191"/>
                    <a:pt x="32792" y="1152"/>
                  </a:cubicBezTo>
                  <a:cubicBezTo>
                    <a:pt x="33143" y="1102"/>
                    <a:pt x="33494" y="1027"/>
                    <a:pt x="33845" y="977"/>
                  </a:cubicBezTo>
                  <a:cubicBezTo>
                    <a:pt x="34371" y="876"/>
                    <a:pt x="33920" y="551"/>
                    <a:pt x="33670" y="450"/>
                  </a:cubicBezTo>
                  <a:cubicBezTo>
                    <a:pt x="33104" y="199"/>
                    <a:pt x="32381" y="0"/>
                    <a:pt x="31734"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34"/>
            <p:cNvSpPr/>
            <p:nvPr/>
          </p:nvSpPr>
          <p:spPr>
            <a:xfrm>
              <a:off x="4359800" y="3270500"/>
              <a:ext cx="768200" cy="83975"/>
            </a:xfrm>
            <a:custGeom>
              <a:avLst/>
              <a:gdLst/>
              <a:ahLst/>
              <a:cxnLst/>
              <a:rect l="l" t="t" r="r" b="b"/>
              <a:pathLst>
                <a:path w="30728" h="3359" extrusionOk="0">
                  <a:moveTo>
                    <a:pt x="27647" y="0"/>
                  </a:moveTo>
                  <a:cubicBezTo>
                    <a:pt x="27595" y="0"/>
                    <a:pt x="27544" y="3"/>
                    <a:pt x="27494" y="9"/>
                  </a:cubicBezTo>
                  <a:cubicBezTo>
                    <a:pt x="18372" y="1212"/>
                    <a:pt x="9199" y="1839"/>
                    <a:pt x="1" y="1914"/>
                  </a:cubicBezTo>
                  <a:cubicBezTo>
                    <a:pt x="151" y="1914"/>
                    <a:pt x="1930" y="3016"/>
                    <a:pt x="2532" y="3142"/>
                  </a:cubicBezTo>
                  <a:cubicBezTo>
                    <a:pt x="2783" y="3192"/>
                    <a:pt x="3033" y="3242"/>
                    <a:pt x="3309" y="3317"/>
                  </a:cubicBezTo>
                  <a:cubicBezTo>
                    <a:pt x="3433" y="3345"/>
                    <a:pt x="3533" y="3358"/>
                    <a:pt x="3608" y="3358"/>
                  </a:cubicBezTo>
                  <a:cubicBezTo>
                    <a:pt x="3777" y="3358"/>
                    <a:pt x="3816" y="3292"/>
                    <a:pt x="3714" y="3186"/>
                  </a:cubicBezTo>
                  <a:lnTo>
                    <a:pt x="3714" y="3186"/>
                  </a:lnTo>
                  <a:cubicBezTo>
                    <a:pt x="12659" y="3106"/>
                    <a:pt x="21579" y="2457"/>
                    <a:pt x="30452" y="1287"/>
                  </a:cubicBezTo>
                  <a:cubicBezTo>
                    <a:pt x="30728" y="1262"/>
                    <a:pt x="29550" y="635"/>
                    <a:pt x="29474" y="585"/>
                  </a:cubicBezTo>
                  <a:cubicBezTo>
                    <a:pt x="28990" y="378"/>
                    <a:pt x="28251" y="0"/>
                    <a:pt x="2764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34"/>
            <p:cNvSpPr/>
            <p:nvPr/>
          </p:nvSpPr>
          <p:spPr>
            <a:xfrm>
              <a:off x="4326650" y="3282500"/>
              <a:ext cx="830850" cy="180500"/>
            </a:xfrm>
            <a:custGeom>
              <a:avLst/>
              <a:gdLst/>
              <a:ahLst/>
              <a:cxnLst/>
              <a:rect l="l" t="t" r="r" b="b"/>
              <a:pathLst>
                <a:path w="33234" h="7220" extrusionOk="0">
                  <a:moveTo>
                    <a:pt x="31326" y="1"/>
                  </a:moveTo>
                  <a:cubicBezTo>
                    <a:pt x="31278" y="1"/>
                    <a:pt x="31228" y="2"/>
                    <a:pt x="31176" y="5"/>
                  </a:cubicBezTo>
                  <a:cubicBezTo>
                    <a:pt x="31034" y="14"/>
                    <a:pt x="30892" y="22"/>
                    <a:pt x="30750" y="30"/>
                  </a:cubicBezTo>
                  <a:lnTo>
                    <a:pt x="30750" y="30"/>
                  </a:lnTo>
                  <a:cubicBezTo>
                    <a:pt x="30750" y="30"/>
                    <a:pt x="30750" y="30"/>
                    <a:pt x="30750" y="30"/>
                  </a:cubicBezTo>
                  <a:lnTo>
                    <a:pt x="30750" y="30"/>
                  </a:lnTo>
                  <a:cubicBezTo>
                    <a:pt x="30750" y="30"/>
                    <a:pt x="30750" y="30"/>
                    <a:pt x="30750" y="30"/>
                  </a:cubicBezTo>
                  <a:lnTo>
                    <a:pt x="30750" y="30"/>
                  </a:lnTo>
                  <a:cubicBezTo>
                    <a:pt x="21994" y="549"/>
                    <a:pt x="13215" y="1092"/>
                    <a:pt x="4459" y="1634"/>
                  </a:cubicBezTo>
                  <a:cubicBezTo>
                    <a:pt x="3043" y="1714"/>
                    <a:pt x="2088" y="3524"/>
                    <a:pt x="2855" y="4184"/>
                  </a:cubicBezTo>
                  <a:lnTo>
                    <a:pt x="2855" y="4184"/>
                  </a:lnTo>
                  <a:cubicBezTo>
                    <a:pt x="2545" y="4258"/>
                    <a:pt x="2237" y="4335"/>
                    <a:pt x="1928" y="4416"/>
                  </a:cubicBezTo>
                  <a:cubicBezTo>
                    <a:pt x="215" y="4850"/>
                    <a:pt x="1" y="7219"/>
                    <a:pt x="1588" y="7219"/>
                  </a:cubicBezTo>
                  <a:cubicBezTo>
                    <a:pt x="1743" y="7219"/>
                    <a:pt x="1914" y="7197"/>
                    <a:pt x="2104" y="7148"/>
                  </a:cubicBezTo>
                  <a:cubicBezTo>
                    <a:pt x="11552" y="4667"/>
                    <a:pt x="21527" y="5544"/>
                    <a:pt x="30926" y="2762"/>
                  </a:cubicBezTo>
                  <a:cubicBezTo>
                    <a:pt x="32270" y="2371"/>
                    <a:pt x="33233" y="1"/>
                    <a:pt x="31326"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34"/>
            <p:cNvSpPr/>
            <p:nvPr/>
          </p:nvSpPr>
          <p:spPr>
            <a:xfrm>
              <a:off x="4319250" y="3360925"/>
              <a:ext cx="817050" cy="79000"/>
            </a:xfrm>
            <a:custGeom>
              <a:avLst/>
              <a:gdLst/>
              <a:ahLst/>
              <a:cxnLst/>
              <a:rect l="l" t="t" r="r" b="b"/>
              <a:pathLst>
                <a:path w="32682" h="3160" extrusionOk="0">
                  <a:moveTo>
                    <a:pt x="29390" y="0"/>
                  </a:moveTo>
                  <a:cubicBezTo>
                    <a:pt x="29382" y="0"/>
                    <a:pt x="29374" y="1"/>
                    <a:pt x="29367" y="1"/>
                  </a:cubicBezTo>
                  <a:cubicBezTo>
                    <a:pt x="20294" y="477"/>
                    <a:pt x="11222" y="953"/>
                    <a:pt x="2149" y="1404"/>
                  </a:cubicBezTo>
                  <a:cubicBezTo>
                    <a:pt x="1" y="1528"/>
                    <a:pt x="2232" y="3160"/>
                    <a:pt x="3425" y="3160"/>
                  </a:cubicBezTo>
                  <a:cubicBezTo>
                    <a:pt x="3442" y="3160"/>
                    <a:pt x="3460" y="3160"/>
                    <a:pt x="3477" y="3159"/>
                  </a:cubicBezTo>
                  <a:cubicBezTo>
                    <a:pt x="11910" y="2716"/>
                    <a:pt x="20343" y="2274"/>
                    <a:pt x="28776" y="1831"/>
                  </a:cubicBezTo>
                  <a:lnTo>
                    <a:pt x="28776" y="1831"/>
                  </a:lnTo>
                  <a:cubicBezTo>
                    <a:pt x="29195" y="1987"/>
                    <a:pt x="29661" y="2088"/>
                    <a:pt x="30045" y="2088"/>
                  </a:cubicBezTo>
                  <a:cubicBezTo>
                    <a:pt x="30263" y="2088"/>
                    <a:pt x="30455" y="2055"/>
                    <a:pt x="30595" y="1981"/>
                  </a:cubicBezTo>
                  <a:cubicBezTo>
                    <a:pt x="30846" y="1856"/>
                    <a:pt x="31096" y="1730"/>
                    <a:pt x="31347" y="1580"/>
                  </a:cubicBezTo>
                  <a:cubicBezTo>
                    <a:pt x="32682" y="863"/>
                    <a:pt x="29947" y="0"/>
                    <a:pt x="29390"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34"/>
            <p:cNvSpPr/>
            <p:nvPr/>
          </p:nvSpPr>
          <p:spPr>
            <a:xfrm>
              <a:off x="4359800" y="3368900"/>
              <a:ext cx="757150" cy="121750"/>
            </a:xfrm>
            <a:custGeom>
              <a:avLst/>
              <a:gdLst/>
              <a:ahLst/>
              <a:cxnLst/>
              <a:rect l="l" t="t" r="r" b="b"/>
              <a:pathLst>
                <a:path w="30286" h="4870" extrusionOk="0">
                  <a:moveTo>
                    <a:pt x="28493" y="1"/>
                  </a:moveTo>
                  <a:cubicBezTo>
                    <a:pt x="28461" y="1"/>
                    <a:pt x="28429" y="3"/>
                    <a:pt x="28397" y="8"/>
                  </a:cubicBezTo>
                  <a:cubicBezTo>
                    <a:pt x="19399" y="1311"/>
                    <a:pt x="10377" y="1737"/>
                    <a:pt x="1279" y="1762"/>
                  </a:cubicBezTo>
                  <a:cubicBezTo>
                    <a:pt x="1" y="1762"/>
                    <a:pt x="1153" y="4870"/>
                    <a:pt x="2281" y="4870"/>
                  </a:cubicBezTo>
                  <a:cubicBezTo>
                    <a:pt x="10690" y="4847"/>
                    <a:pt x="19035" y="4481"/>
                    <a:pt x="27355" y="3377"/>
                  </a:cubicBezTo>
                  <a:lnTo>
                    <a:pt x="27355" y="3377"/>
                  </a:lnTo>
                  <a:cubicBezTo>
                    <a:pt x="27588" y="3629"/>
                    <a:pt x="27849" y="3792"/>
                    <a:pt x="28107" y="3792"/>
                  </a:cubicBezTo>
                  <a:cubicBezTo>
                    <a:pt x="28112" y="3792"/>
                    <a:pt x="28117" y="3792"/>
                    <a:pt x="28121" y="3792"/>
                  </a:cubicBezTo>
                  <a:cubicBezTo>
                    <a:pt x="28948" y="3767"/>
                    <a:pt x="29349" y="3567"/>
                    <a:pt x="29800" y="2890"/>
                  </a:cubicBezTo>
                  <a:cubicBezTo>
                    <a:pt x="30286" y="2186"/>
                    <a:pt x="29478" y="1"/>
                    <a:pt x="28493"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4"/>
            <p:cNvSpPr/>
            <p:nvPr/>
          </p:nvSpPr>
          <p:spPr>
            <a:xfrm>
              <a:off x="4369825" y="3442375"/>
              <a:ext cx="758625" cy="151550"/>
            </a:xfrm>
            <a:custGeom>
              <a:avLst/>
              <a:gdLst/>
              <a:ahLst/>
              <a:cxnLst/>
              <a:rect l="l" t="t" r="r" b="b"/>
              <a:pathLst>
                <a:path w="30345" h="6062" extrusionOk="0">
                  <a:moveTo>
                    <a:pt x="27667" y="0"/>
                  </a:moveTo>
                  <a:cubicBezTo>
                    <a:pt x="27659" y="0"/>
                    <a:pt x="27652" y="1"/>
                    <a:pt x="27645" y="1"/>
                  </a:cubicBezTo>
                  <a:lnTo>
                    <a:pt x="3646" y="1123"/>
                  </a:lnTo>
                  <a:lnTo>
                    <a:pt x="3646" y="1123"/>
                  </a:lnTo>
                  <a:cubicBezTo>
                    <a:pt x="3428" y="965"/>
                    <a:pt x="3215" y="867"/>
                    <a:pt x="3033" y="867"/>
                  </a:cubicBezTo>
                  <a:cubicBezTo>
                    <a:pt x="2999" y="867"/>
                    <a:pt x="2965" y="871"/>
                    <a:pt x="2933" y="878"/>
                  </a:cubicBezTo>
                  <a:cubicBezTo>
                    <a:pt x="2407" y="979"/>
                    <a:pt x="1880" y="1104"/>
                    <a:pt x="1379" y="1229"/>
                  </a:cubicBezTo>
                  <a:cubicBezTo>
                    <a:pt x="778" y="1346"/>
                    <a:pt x="1456" y="2486"/>
                    <a:pt x="2212" y="3219"/>
                  </a:cubicBezTo>
                  <a:lnTo>
                    <a:pt x="2212" y="3219"/>
                  </a:lnTo>
                  <a:cubicBezTo>
                    <a:pt x="2182" y="3219"/>
                    <a:pt x="2151" y="3219"/>
                    <a:pt x="2119" y="3219"/>
                  </a:cubicBezTo>
                  <a:cubicBezTo>
                    <a:pt x="1796" y="3219"/>
                    <a:pt x="1444" y="3229"/>
                    <a:pt x="1311" y="3313"/>
                  </a:cubicBezTo>
                  <a:lnTo>
                    <a:pt x="1311" y="3313"/>
                  </a:lnTo>
                  <a:cubicBezTo>
                    <a:pt x="1155" y="3219"/>
                    <a:pt x="995" y="3149"/>
                    <a:pt x="860" y="3149"/>
                  </a:cubicBezTo>
                  <a:cubicBezTo>
                    <a:pt x="779" y="3149"/>
                    <a:pt x="708" y="3174"/>
                    <a:pt x="652" y="3234"/>
                  </a:cubicBezTo>
                  <a:cubicBezTo>
                    <a:pt x="627" y="3284"/>
                    <a:pt x="577" y="3309"/>
                    <a:pt x="527" y="3360"/>
                  </a:cubicBezTo>
                  <a:cubicBezTo>
                    <a:pt x="1" y="3936"/>
                    <a:pt x="1429" y="5289"/>
                    <a:pt x="1805" y="5590"/>
                  </a:cubicBezTo>
                  <a:cubicBezTo>
                    <a:pt x="2288" y="5941"/>
                    <a:pt x="2862" y="6062"/>
                    <a:pt x="3473" y="6062"/>
                  </a:cubicBezTo>
                  <a:cubicBezTo>
                    <a:pt x="4607" y="6062"/>
                    <a:pt x="5866" y="5645"/>
                    <a:pt x="6893" y="5515"/>
                  </a:cubicBezTo>
                  <a:cubicBezTo>
                    <a:pt x="9449" y="5189"/>
                    <a:pt x="12031" y="4989"/>
                    <a:pt x="14612" y="4863"/>
                  </a:cubicBezTo>
                  <a:cubicBezTo>
                    <a:pt x="19750" y="4613"/>
                    <a:pt x="24838" y="4462"/>
                    <a:pt x="29675" y="2558"/>
                  </a:cubicBezTo>
                  <a:cubicBezTo>
                    <a:pt x="30345" y="2310"/>
                    <a:pt x="28364" y="0"/>
                    <a:pt x="2766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34"/>
            <p:cNvSpPr/>
            <p:nvPr/>
          </p:nvSpPr>
          <p:spPr>
            <a:xfrm>
              <a:off x="4409400" y="3507550"/>
              <a:ext cx="682250" cy="94025"/>
            </a:xfrm>
            <a:custGeom>
              <a:avLst/>
              <a:gdLst/>
              <a:ahLst/>
              <a:cxnLst/>
              <a:rect l="l" t="t" r="r" b="b"/>
              <a:pathLst>
                <a:path w="27290" h="3761" extrusionOk="0">
                  <a:moveTo>
                    <a:pt x="25285" y="1"/>
                  </a:moveTo>
                  <a:cubicBezTo>
                    <a:pt x="17165" y="251"/>
                    <a:pt x="9044" y="477"/>
                    <a:pt x="949" y="702"/>
                  </a:cubicBezTo>
                  <a:cubicBezTo>
                    <a:pt x="0" y="727"/>
                    <a:pt x="1165" y="3760"/>
                    <a:pt x="2016" y="3760"/>
                  </a:cubicBezTo>
                  <a:cubicBezTo>
                    <a:pt x="2020" y="3760"/>
                    <a:pt x="2023" y="3760"/>
                    <a:pt x="2027" y="3760"/>
                  </a:cubicBezTo>
                  <a:cubicBezTo>
                    <a:pt x="9646" y="3525"/>
                    <a:pt x="17265" y="3312"/>
                    <a:pt x="24863" y="3100"/>
                  </a:cubicBezTo>
                  <a:lnTo>
                    <a:pt x="24863" y="3100"/>
                  </a:lnTo>
                  <a:cubicBezTo>
                    <a:pt x="25030" y="3255"/>
                    <a:pt x="25204" y="3348"/>
                    <a:pt x="25373" y="3348"/>
                  </a:cubicBezTo>
                  <a:cubicBezTo>
                    <a:pt x="25411" y="3348"/>
                    <a:pt x="25448" y="3344"/>
                    <a:pt x="25485" y="3334"/>
                  </a:cubicBezTo>
                  <a:lnTo>
                    <a:pt x="26538" y="3033"/>
                  </a:lnTo>
                  <a:cubicBezTo>
                    <a:pt x="27290" y="2833"/>
                    <a:pt x="26037" y="1"/>
                    <a:pt x="25285"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34"/>
            <p:cNvSpPr/>
            <p:nvPr/>
          </p:nvSpPr>
          <p:spPr>
            <a:xfrm>
              <a:off x="4327875" y="3557000"/>
              <a:ext cx="818000" cy="104125"/>
            </a:xfrm>
            <a:custGeom>
              <a:avLst/>
              <a:gdLst/>
              <a:ahLst/>
              <a:cxnLst/>
              <a:rect l="l" t="t" r="r" b="b"/>
              <a:pathLst>
                <a:path w="32720" h="4165" extrusionOk="0">
                  <a:moveTo>
                    <a:pt x="29952" y="0"/>
                  </a:moveTo>
                  <a:cubicBezTo>
                    <a:pt x="29926" y="0"/>
                    <a:pt x="29900" y="1"/>
                    <a:pt x="29874" y="3"/>
                  </a:cubicBezTo>
                  <a:cubicBezTo>
                    <a:pt x="21416" y="652"/>
                    <a:pt x="12935" y="1193"/>
                    <a:pt x="4454" y="1648"/>
                  </a:cubicBezTo>
                  <a:lnTo>
                    <a:pt x="4454" y="1648"/>
                  </a:lnTo>
                  <a:cubicBezTo>
                    <a:pt x="4095" y="1453"/>
                    <a:pt x="3671" y="1328"/>
                    <a:pt x="3270" y="1328"/>
                  </a:cubicBezTo>
                  <a:cubicBezTo>
                    <a:pt x="3044" y="1328"/>
                    <a:pt x="2826" y="1368"/>
                    <a:pt x="2631" y="1456"/>
                  </a:cubicBezTo>
                  <a:cubicBezTo>
                    <a:pt x="2280" y="1607"/>
                    <a:pt x="1954" y="1757"/>
                    <a:pt x="1603" y="1907"/>
                  </a:cubicBezTo>
                  <a:cubicBezTo>
                    <a:pt x="0" y="2647"/>
                    <a:pt x="1698" y="4164"/>
                    <a:pt x="2804" y="4164"/>
                  </a:cubicBezTo>
                  <a:cubicBezTo>
                    <a:pt x="2822" y="4164"/>
                    <a:pt x="2839" y="4164"/>
                    <a:pt x="2857" y="4163"/>
                  </a:cubicBezTo>
                  <a:cubicBezTo>
                    <a:pt x="11239" y="3728"/>
                    <a:pt x="19621" y="3209"/>
                    <a:pt x="27984" y="2587"/>
                  </a:cubicBezTo>
                  <a:lnTo>
                    <a:pt x="27984" y="2587"/>
                  </a:lnTo>
                  <a:cubicBezTo>
                    <a:pt x="28355" y="2794"/>
                    <a:pt x="28798" y="2928"/>
                    <a:pt x="29213" y="2928"/>
                  </a:cubicBezTo>
                  <a:cubicBezTo>
                    <a:pt x="29429" y="2928"/>
                    <a:pt x="29637" y="2891"/>
                    <a:pt x="29824" y="2810"/>
                  </a:cubicBezTo>
                  <a:cubicBezTo>
                    <a:pt x="30250" y="2634"/>
                    <a:pt x="30701" y="2434"/>
                    <a:pt x="31127" y="2233"/>
                  </a:cubicBezTo>
                  <a:cubicBezTo>
                    <a:pt x="32719" y="1547"/>
                    <a:pt x="31080" y="0"/>
                    <a:pt x="2995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4"/>
            <p:cNvSpPr/>
            <p:nvPr/>
          </p:nvSpPr>
          <p:spPr>
            <a:xfrm>
              <a:off x="4492625" y="3568500"/>
              <a:ext cx="516700" cy="88850"/>
            </a:xfrm>
            <a:custGeom>
              <a:avLst/>
              <a:gdLst/>
              <a:ahLst/>
              <a:cxnLst/>
              <a:rect l="l" t="t" r="r" b="b"/>
              <a:pathLst>
                <a:path w="20668" h="3554" extrusionOk="0">
                  <a:moveTo>
                    <a:pt x="19918" y="0"/>
                  </a:moveTo>
                  <a:cubicBezTo>
                    <a:pt x="19858" y="0"/>
                    <a:pt x="19794" y="6"/>
                    <a:pt x="19725" y="19"/>
                  </a:cubicBezTo>
                  <a:cubicBezTo>
                    <a:pt x="14111" y="846"/>
                    <a:pt x="8447" y="1297"/>
                    <a:pt x="2758" y="1297"/>
                  </a:cubicBezTo>
                  <a:cubicBezTo>
                    <a:pt x="1956" y="1297"/>
                    <a:pt x="1204" y="1673"/>
                    <a:pt x="678" y="2300"/>
                  </a:cubicBezTo>
                  <a:cubicBezTo>
                    <a:pt x="402" y="2600"/>
                    <a:pt x="1" y="3553"/>
                    <a:pt x="803" y="3553"/>
                  </a:cubicBezTo>
                  <a:cubicBezTo>
                    <a:pt x="967" y="3553"/>
                    <a:pt x="1130" y="3554"/>
                    <a:pt x="1294" y="3554"/>
                  </a:cubicBezTo>
                  <a:cubicBezTo>
                    <a:pt x="7018" y="3554"/>
                    <a:pt x="12719" y="3127"/>
                    <a:pt x="18372" y="2274"/>
                  </a:cubicBezTo>
                  <a:cubicBezTo>
                    <a:pt x="19149" y="2174"/>
                    <a:pt x="19951" y="1673"/>
                    <a:pt x="20352" y="996"/>
                  </a:cubicBezTo>
                  <a:cubicBezTo>
                    <a:pt x="20667" y="478"/>
                    <a:pt x="20456" y="0"/>
                    <a:pt x="19918"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1" name="Google Shape;1001;p34"/>
          <p:cNvSpPr txBox="1">
            <a:spLocks noGrp="1"/>
          </p:cNvSpPr>
          <p:nvPr>
            <p:ph type="title"/>
          </p:nvPr>
        </p:nvSpPr>
        <p:spPr>
          <a:xfrm>
            <a:off x="2810205" y="0"/>
            <a:ext cx="3826983" cy="1482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ru-RU" sz="4400" dirty="0"/>
              <a:t>Требования</a:t>
            </a:r>
            <a:br>
              <a:rPr lang="ru-RU" sz="4400" dirty="0"/>
            </a:br>
            <a:r>
              <a:rPr lang="ru-RU" sz="4400" dirty="0"/>
              <a:t> УМК</a:t>
            </a:r>
            <a:endParaRPr sz="4400" dirty="0"/>
          </a:p>
        </p:txBody>
      </p:sp>
      <p:sp>
        <p:nvSpPr>
          <p:cNvPr id="1002" name="Google Shape;1002;p34"/>
          <p:cNvSpPr txBox="1">
            <a:spLocks noGrp="1"/>
          </p:cNvSpPr>
          <p:nvPr>
            <p:ph type="subTitle" idx="1"/>
          </p:nvPr>
        </p:nvSpPr>
        <p:spPr>
          <a:xfrm>
            <a:off x="1880467" y="1736826"/>
            <a:ext cx="6076909" cy="2907443"/>
          </a:xfrm>
          <a:prstGeom prst="rect">
            <a:avLst/>
          </a:prstGeom>
        </p:spPr>
        <p:txBody>
          <a:bodyPr spcFirstLastPara="1" wrap="square" lIns="91425" tIns="91425" rIns="91425" bIns="91425" anchor="ctr" anchorCtr="0">
            <a:noAutofit/>
          </a:bodyPr>
          <a:lstStyle/>
          <a:p>
            <a:pPr marL="285750" lvl="0" indent="-285750">
              <a:lnSpc>
                <a:spcPct val="120000"/>
              </a:lnSpc>
              <a:buFont typeface="Arial" panose="020B0604020202020204" pitchFamily="34" charset="0"/>
              <a:buChar char="•"/>
            </a:pPr>
            <a:r>
              <a:rPr lang="ru-RU" sz="1800" dirty="0"/>
              <a:t>знать/понимать – перечень необходимых для усвоения и воспроизведения каждым учащимся знаний;</a:t>
            </a:r>
          </a:p>
          <a:p>
            <a:pPr marL="285750" lvl="0" indent="-285750">
              <a:lnSpc>
                <a:spcPct val="120000"/>
              </a:lnSpc>
              <a:buFont typeface="Arial" panose="020B0604020202020204" pitchFamily="34" charset="0"/>
              <a:buChar char="•"/>
            </a:pPr>
            <a:r>
              <a:rPr lang="ru-RU" sz="1800" dirty="0"/>
              <a:t>- уметь – владение конкретными умениями-навыками данного учебного предмета, основанными на более сложной, чем воспроизведение, деятельности;</a:t>
            </a:r>
          </a:p>
          <a:p>
            <a:pPr marL="285750" lvl="0" indent="-285750">
              <a:lnSpc>
                <a:spcPct val="120000"/>
              </a:lnSpc>
              <a:buFont typeface="Arial" panose="020B0604020202020204" pitchFamily="34" charset="0"/>
              <a:buChar char="•"/>
            </a:pPr>
            <a:r>
              <a:rPr lang="ru-RU" sz="1800" dirty="0"/>
              <a:t>– использовать приобретенные знания и умения в практической деятельности и повседневной жизни</a:t>
            </a:r>
          </a:p>
          <a:p>
            <a:pPr marL="285750" lvl="0" indent="-285750">
              <a:lnSpc>
                <a:spcPct val="120000"/>
              </a:lnSpc>
              <a:buFont typeface="Arial" panose="020B0604020202020204" pitchFamily="34" charset="0"/>
              <a:buChar char="•"/>
            </a:pPr>
            <a:r>
              <a:rPr lang="ru-RU" sz="1800" dirty="0"/>
              <a:t>– объединяет группу умений, которыми ученик может пользоваться самостоятельно в повседневной жизни, вне учебного процесса</a:t>
            </a:r>
            <a:endParaRPr sz="1800" dirty="0"/>
          </a:p>
        </p:txBody>
      </p:sp>
      <p:grpSp>
        <p:nvGrpSpPr>
          <p:cNvPr id="1004" name="Google Shape;1004;p34"/>
          <p:cNvGrpSpPr/>
          <p:nvPr/>
        </p:nvGrpSpPr>
        <p:grpSpPr>
          <a:xfrm rot="372491" flipH="1">
            <a:off x="474040" y="3581917"/>
            <a:ext cx="595061" cy="675849"/>
            <a:chOff x="5464100" y="4208075"/>
            <a:chExt cx="494625" cy="579650"/>
          </a:xfrm>
        </p:grpSpPr>
        <p:sp>
          <p:nvSpPr>
            <p:cNvPr id="1005" name="Google Shape;1005;p34"/>
            <p:cNvSpPr/>
            <p:nvPr/>
          </p:nvSpPr>
          <p:spPr>
            <a:xfrm>
              <a:off x="5594650" y="4504850"/>
              <a:ext cx="341250" cy="255800"/>
            </a:xfrm>
            <a:custGeom>
              <a:avLst/>
              <a:gdLst/>
              <a:ahLst/>
              <a:cxnLst/>
              <a:rect l="l" t="t" r="r" b="b"/>
              <a:pathLst>
                <a:path w="13650" h="10232" extrusionOk="0">
                  <a:moveTo>
                    <a:pt x="11619" y="0"/>
                  </a:moveTo>
                  <a:cubicBezTo>
                    <a:pt x="11538" y="0"/>
                    <a:pt x="11454" y="19"/>
                    <a:pt x="11367" y="60"/>
                  </a:cubicBezTo>
                  <a:cubicBezTo>
                    <a:pt x="10774" y="356"/>
                    <a:pt x="10157" y="653"/>
                    <a:pt x="9587" y="973"/>
                  </a:cubicBezTo>
                  <a:cubicBezTo>
                    <a:pt x="8423" y="1657"/>
                    <a:pt x="7327" y="2388"/>
                    <a:pt x="6254" y="3209"/>
                  </a:cubicBezTo>
                  <a:cubicBezTo>
                    <a:pt x="4177" y="4784"/>
                    <a:pt x="2100" y="6359"/>
                    <a:pt x="0" y="7934"/>
                  </a:cubicBezTo>
                  <a:cubicBezTo>
                    <a:pt x="584" y="8864"/>
                    <a:pt x="1080" y="10231"/>
                    <a:pt x="2001" y="10231"/>
                  </a:cubicBezTo>
                  <a:cubicBezTo>
                    <a:pt x="2232" y="10231"/>
                    <a:pt x="2491" y="10145"/>
                    <a:pt x="2785" y="9943"/>
                  </a:cubicBezTo>
                  <a:cubicBezTo>
                    <a:pt x="3972" y="9121"/>
                    <a:pt x="5159" y="8300"/>
                    <a:pt x="6323" y="7478"/>
                  </a:cubicBezTo>
                  <a:cubicBezTo>
                    <a:pt x="7281" y="6816"/>
                    <a:pt x="13650" y="2867"/>
                    <a:pt x="13011" y="1726"/>
                  </a:cubicBezTo>
                  <a:cubicBezTo>
                    <a:pt x="12806" y="1338"/>
                    <a:pt x="12310" y="0"/>
                    <a:pt x="11619"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4"/>
            <p:cNvSpPr/>
            <p:nvPr/>
          </p:nvSpPr>
          <p:spPr>
            <a:xfrm>
              <a:off x="5518750" y="4363750"/>
              <a:ext cx="340700" cy="255675"/>
            </a:xfrm>
            <a:custGeom>
              <a:avLst/>
              <a:gdLst/>
              <a:ahLst/>
              <a:cxnLst/>
              <a:rect l="l" t="t" r="r" b="b"/>
              <a:pathLst>
                <a:path w="13628" h="10227" extrusionOk="0">
                  <a:moveTo>
                    <a:pt x="11606" y="0"/>
                  </a:moveTo>
                  <a:cubicBezTo>
                    <a:pt x="11522" y="0"/>
                    <a:pt x="11435" y="21"/>
                    <a:pt x="11345" y="66"/>
                  </a:cubicBezTo>
                  <a:cubicBezTo>
                    <a:pt x="10751" y="362"/>
                    <a:pt x="10158" y="659"/>
                    <a:pt x="9587" y="979"/>
                  </a:cubicBezTo>
                  <a:cubicBezTo>
                    <a:pt x="8423" y="1664"/>
                    <a:pt x="7304" y="2394"/>
                    <a:pt x="6232" y="3216"/>
                  </a:cubicBezTo>
                  <a:cubicBezTo>
                    <a:pt x="4155" y="4791"/>
                    <a:pt x="2077" y="6343"/>
                    <a:pt x="0" y="7940"/>
                  </a:cubicBezTo>
                  <a:cubicBezTo>
                    <a:pt x="563" y="8867"/>
                    <a:pt x="1054" y="10226"/>
                    <a:pt x="1967" y="10226"/>
                  </a:cubicBezTo>
                  <a:cubicBezTo>
                    <a:pt x="2201" y="10226"/>
                    <a:pt x="2464" y="10136"/>
                    <a:pt x="2762" y="9926"/>
                  </a:cubicBezTo>
                  <a:cubicBezTo>
                    <a:pt x="3949" y="9127"/>
                    <a:pt x="5136" y="8306"/>
                    <a:pt x="6323" y="7484"/>
                  </a:cubicBezTo>
                  <a:cubicBezTo>
                    <a:pt x="7282" y="6822"/>
                    <a:pt x="13627" y="2873"/>
                    <a:pt x="13011" y="1732"/>
                  </a:cubicBezTo>
                  <a:cubicBezTo>
                    <a:pt x="12787" y="1346"/>
                    <a:pt x="12292" y="0"/>
                    <a:pt x="11606"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4"/>
            <p:cNvSpPr/>
            <p:nvPr/>
          </p:nvSpPr>
          <p:spPr>
            <a:xfrm>
              <a:off x="5475950" y="4235275"/>
              <a:ext cx="281925" cy="269375"/>
            </a:xfrm>
            <a:custGeom>
              <a:avLst/>
              <a:gdLst/>
              <a:ahLst/>
              <a:cxnLst/>
              <a:rect l="l" t="t" r="r" b="b"/>
              <a:pathLst>
                <a:path w="11277" h="10775" extrusionOk="0">
                  <a:moveTo>
                    <a:pt x="1210" y="1"/>
                  </a:moveTo>
                  <a:cubicBezTo>
                    <a:pt x="1233" y="23"/>
                    <a:pt x="1233" y="46"/>
                    <a:pt x="1233" y="92"/>
                  </a:cubicBezTo>
                  <a:cubicBezTo>
                    <a:pt x="1005" y="3653"/>
                    <a:pt x="503" y="7213"/>
                    <a:pt x="0" y="10774"/>
                  </a:cubicBezTo>
                  <a:cubicBezTo>
                    <a:pt x="3607" y="7989"/>
                    <a:pt x="7396" y="5456"/>
                    <a:pt x="11276" y="3082"/>
                  </a:cubicBezTo>
                  <a:cubicBezTo>
                    <a:pt x="7967" y="1918"/>
                    <a:pt x="4634" y="868"/>
                    <a:pt x="1210" y="1"/>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4"/>
            <p:cNvSpPr/>
            <p:nvPr/>
          </p:nvSpPr>
          <p:spPr>
            <a:xfrm>
              <a:off x="5717000" y="4421125"/>
              <a:ext cx="42000" cy="94525"/>
            </a:xfrm>
            <a:custGeom>
              <a:avLst/>
              <a:gdLst/>
              <a:ahLst/>
              <a:cxnLst/>
              <a:rect l="l" t="t" r="r" b="b"/>
              <a:pathLst>
                <a:path w="1680" h="3781" extrusionOk="0">
                  <a:moveTo>
                    <a:pt x="1497" y="0"/>
                  </a:moveTo>
                  <a:cubicBezTo>
                    <a:pt x="1449" y="0"/>
                    <a:pt x="1398" y="23"/>
                    <a:pt x="1360" y="76"/>
                  </a:cubicBezTo>
                  <a:cubicBezTo>
                    <a:pt x="676" y="1103"/>
                    <a:pt x="265" y="2404"/>
                    <a:pt x="14" y="3614"/>
                  </a:cubicBezTo>
                  <a:cubicBezTo>
                    <a:pt x="0" y="3720"/>
                    <a:pt x="80" y="3780"/>
                    <a:pt x="162" y="3780"/>
                  </a:cubicBezTo>
                  <a:cubicBezTo>
                    <a:pt x="221" y="3780"/>
                    <a:pt x="282" y="3749"/>
                    <a:pt x="310" y="3683"/>
                  </a:cubicBezTo>
                  <a:cubicBezTo>
                    <a:pt x="698" y="2496"/>
                    <a:pt x="1201" y="1377"/>
                    <a:pt x="1634" y="213"/>
                  </a:cubicBezTo>
                  <a:cubicBezTo>
                    <a:pt x="1680" y="91"/>
                    <a:pt x="1594" y="0"/>
                    <a:pt x="1497" y="0"/>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4"/>
            <p:cNvSpPr/>
            <p:nvPr/>
          </p:nvSpPr>
          <p:spPr>
            <a:xfrm>
              <a:off x="5750000" y="4392700"/>
              <a:ext cx="46925" cy="98950"/>
            </a:xfrm>
            <a:custGeom>
              <a:avLst/>
              <a:gdLst/>
              <a:ahLst/>
              <a:cxnLst/>
              <a:rect l="l" t="t" r="r" b="b"/>
              <a:pathLst>
                <a:path w="1877" h="3958" extrusionOk="0">
                  <a:moveTo>
                    <a:pt x="1669" y="1"/>
                  </a:moveTo>
                  <a:cubicBezTo>
                    <a:pt x="1627" y="1"/>
                    <a:pt x="1584" y="22"/>
                    <a:pt x="1547" y="72"/>
                  </a:cubicBezTo>
                  <a:cubicBezTo>
                    <a:pt x="771" y="1122"/>
                    <a:pt x="360" y="2446"/>
                    <a:pt x="40" y="3701"/>
                  </a:cubicBezTo>
                  <a:cubicBezTo>
                    <a:pt x="0" y="3860"/>
                    <a:pt x="130" y="3958"/>
                    <a:pt x="259" y="3958"/>
                  </a:cubicBezTo>
                  <a:cubicBezTo>
                    <a:pt x="353" y="3958"/>
                    <a:pt x="445" y="3907"/>
                    <a:pt x="474" y="3792"/>
                  </a:cubicBezTo>
                  <a:cubicBezTo>
                    <a:pt x="816" y="2560"/>
                    <a:pt x="1410" y="1464"/>
                    <a:pt x="1843" y="277"/>
                  </a:cubicBezTo>
                  <a:cubicBezTo>
                    <a:pt x="1877" y="145"/>
                    <a:pt x="1778" y="1"/>
                    <a:pt x="1669"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4"/>
            <p:cNvSpPr/>
            <p:nvPr/>
          </p:nvSpPr>
          <p:spPr>
            <a:xfrm>
              <a:off x="5795175" y="4403700"/>
              <a:ext cx="30450" cy="52625"/>
            </a:xfrm>
            <a:custGeom>
              <a:avLst/>
              <a:gdLst/>
              <a:ahLst/>
              <a:cxnLst/>
              <a:rect l="l" t="t" r="r" b="b"/>
              <a:pathLst>
                <a:path w="1218" h="2105" extrusionOk="0">
                  <a:moveTo>
                    <a:pt x="977" y="1"/>
                  </a:moveTo>
                  <a:cubicBezTo>
                    <a:pt x="935" y="1"/>
                    <a:pt x="893" y="14"/>
                    <a:pt x="858" y="43"/>
                  </a:cubicBezTo>
                  <a:cubicBezTo>
                    <a:pt x="356" y="522"/>
                    <a:pt x="105" y="1138"/>
                    <a:pt x="14" y="1800"/>
                  </a:cubicBezTo>
                  <a:cubicBezTo>
                    <a:pt x="0" y="1988"/>
                    <a:pt x="160" y="2104"/>
                    <a:pt x="303" y="2104"/>
                  </a:cubicBezTo>
                  <a:cubicBezTo>
                    <a:pt x="404" y="2104"/>
                    <a:pt x="497" y="2046"/>
                    <a:pt x="516" y="1914"/>
                  </a:cubicBezTo>
                  <a:cubicBezTo>
                    <a:pt x="607" y="1321"/>
                    <a:pt x="835" y="773"/>
                    <a:pt x="1132" y="248"/>
                  </a:cubicBezTo>
                  <a:cubicBezTo>
                    <a:pt x="1217" y="112"/>
                    <a:pt x="1099" y="1"/>
                    <a:pt x="977"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4"/>
            <p:cNvSpPr/>
            <p:nvPr/>
          </p:nvSpPr>
          <p:spPr>
            <a:xfrm>
              <a:off x="5783525" y="4580275"/>
              <a:ext cx="38225" cy="81675"/>
            </a:xfrm>
            <a:custGeom>
              <a:avLst/>
              <a:gdLst/>
              <a:ahLst/>
              <a:cxnLst/>
              <a:rect l="l" t="t" r="r" b="b"/>
              <a:pathLst>
                <a:path w="1529" h="3267" extrusionOk="0">
                  <a:moveTo>
                    <a:pt x="1258" y="1"/>
                  </a:moveTo>
                  <a:cubicBezTo>
                    <a:pt x="1191" y="1"/>
                    <a:pt x="1127" y="31"/>
                    <a:pt x="1096" y="101"/>
                  </a:cubicBezTo>
                  <a:cubicBezTo>
                    <a:pt x="845" y="649"/>
                    <a:pt x="617" y="1197"/>
                    <a:pt x="411" y="1745"/>
                  </a:cubicBezTo>
                  <a:cubicBezTo>
                    <a:pt x="251" y="2201"/>
                    <a:pt x="0" y="2680"/>
                    <a:pt x="23" y="3160"/>
                  </a:cubicBezTo>
                  <a:cubicBezTo>
                    <a:pt x="23" y="3231"/>
                    <a:pt x="77" y="3267"/>
                    <a:pt x="133" y="3267"/>
                  </a:cubicBezTo>
                  <a:cubicBezTo>
                    <a:pt x="168" y="3267"/>
                    <a:pt x="203" y="3254"/>
                    <a:pt x="229" y="3228"/>
                  </a:cubicBezTo>
                  <a:cubicBezTo>
                    <a:pt x="594" y="2863"/>
                    <a:pt x="754" y="2270"/>
                    <a:pt x="936" y="1790"/>
                  </a:cubicBezTo>
                  <a:cubicBezTo>
                    <a:pt x="1142" y="1288"/>
                    <a:pt x="1324" y="763"/>
                    <a:pt x="1484" y="261"/>
                  </a:cubicBezTo>
                  <a:cubicBezTo>
                    <a:pt x="1529" y="111"/>
                    <a:pt x="1387" y="1"/>
                    <a:pt x="1258"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34"/>
            <p:cNvSpPr/>
            <p:nvPr/>
          </p:nvSpPr>
          <p:spPr>
            <a:xfrm>
              <a:off x="5824600" y="4544075"/>
              <a:ext cx="49675" cy="96575"/>
            </a:xfrm>
            <a:custGeom>
              <a:avLst/>
              <a:gdLst/>
              <a:ahLst/>
              <a:cxnLst/>
              <a:rect l="l" t="t" r="r" b="b"/>
              <a:pathLst>
                <a:path w="1987" h="3863" extrusionOk="0">
                  <a:moveTo>
                    <a:pt x="1601" y="1"/>
                  </a:moveTo>
                  <a:cubicBezTo>
                    <a:pt x="1166" y="1"/>
                    <a:pt x="939" y="623"/>
                    <a:pt x="800" y="1001"/>
                  </a:cubicBezTo>
                  <a:cubicBezTo>
                    <a:pt x="457" y="1846"/>
                    <a:pt x="115" y="2759"/>
                    <a:pt x="1" y="3672"/>
                  </a:cubicBezTo>
                  <a:cubicBezTo>
                    <a:pt x="1" y="3777"/>
                    <a:pt x="100" y="3863"/>
                    <a:pt x="188" y="3863"/>
                  </a:cubicBezTo>
                  <a:cubicBezTo>
                    <a:pt x="233" y="3863"/>
                    <a:pt x="274" y="3840"/>
                    <a:pt x="297" y="3786"/>
                  </a:cubicBezTo>
                  <a:cubicBezTo>
                    <a:pt x="526" y="3215"/>
                    <a:pt x="708" y="2645"/>
                    <a:pt x="914" y="2074"/>
                  </a:cubicBezTo>
                  <a:cubicBezTo>
                    <a:pt x="1028" y="1823"/>
                    <a:pt x="1439" y="385"/>
                    <a:pt x="1735" y="362"/>
                  </a:cubicBezTo>
                  <a:cubicBezTo>
                    <a:pt x="1918" y="362"/>
                    <a:pt x="1987" y="111"/>
                    <a:pt x="1804" y="43"/>
                  </a:cubicBezTo>
                  <a:cubicBezTo>
                    <a:pt x="1731" y="14"/>
                    <a:pt x="1664" y="1"/>
                    <a:pt x="1601"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34"/>
            <p:cNvSpPr/>
            <p:nvPr/>
          </p:nvSpPr>
          <p:spPr>
            <a:xfrm>
              <a:off x="5876375" y="4540750"/>
              <a:ext cx="23725" cy="54675"/>
            </a:xfrm>
            <a:custGeom>
              <a:avLst/>
              <a:gdLst/>
              <a:ahLst/>
              <a:cxnLst/>
              <a:rect l="l" t="t" r="r" b="b"/>
              <a:pathLst>
                <a:path w="949" h="2187" extrusionOk="0">
                  <a:moveTo>
                    <a:pt x="772" y="1"/>
                  </a:moveTo>
                  <a:cubicBezTo>
                    <a:pt x="721" y="1"/>
                    <a:pt x="671" y="26"/>
                    <a:pt x="646" y="84"/>
                  </a:cubicBezTo>
                  <a:cubicBezTo>
                    <a:pt x="372" y="701"/>
                    <a:pt x="167" y="1317"/>
                    <a:pt x="30" y="2002"/>
                  </a:cubicBezTo>
                  <a:cubicBezTo>
                    <a:pt x="1" y="2103"/>
                    <a:pt x="101" y="2187"/>
                    <a:pt x="195" y="2187"/>
                  </a:cubicBezTo>
                  <a:cubicBezTo>
                    <a:pt x="249" y="2187"/>
                    <a:pt x="302" y="2159"/>
                    <a:pt x="326" y="2093"/>
                  </a:cubicBezTo>
                  <a:cubicBezTo>
                    <a:pt x="577" y="1477"/>
                    <a:pt x="783" y="838"/>
                    <a:pt x="920" y="176"/>
                  </a:cubicBezTo>
                  <a:cubicBezTo>
                    <a:pt x="949" y="75"/>
                    <a:pt x="859" y="1"/>
                    <a:pt x="772"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4"/>
            <p:cNvSpPr/>
            <p:nvPr/>
          </p:nvSpPr>
          <p:spPr>
            <a:xfrm>
              <a:off x="5464100" y="4208075"/>
              <a:ext cx="334850" cy="317675"/>
            </a:xfrm>
            <a:custGeom>
              <a:avLst/>
              <a:gdLst/>
              <a:ahLst/>
              <a:cxnLst/>
              <a:rect l="l" t="t" r="r" b="b"/>
              <a:pathLst>
                <a:path w="13394" h="12707" extrusionOk="0">
                  <a:moveTo>
                    <a:pt x="2027" y="792"/>
                  </a:moveTo>
                  <a:cubicBezTo>
                    <a:pt x="5450" y="1682"/>
                    <a:pt x="8783" y="2732"/>
                    <a:pt x="12115" y="3896"/>
                  </a:cubicBezTo>
                  <a:cubicBezTo>
                    <a:pt x="8212" y="6270"/>
                    <a:pt x="4423" y="8804"/>
                    <a:pt x="817" y="11588"/>
                  </a:cubicBezTo>
                  <a:cubicBezTo>
                    <a:pt x="1319" y="8027"/>
                    <a:pt x="1821" y="4467"/>
                    <a:pt x="2049" y="906"/>
                  </a:cubicBezTo>
                  <a:cubicBezTo>
                    <a:pt x="2049" y="860"/>
                    <a:pt x="2049" y="838"/>
                    <a:pt x="2027" y="792"/>
                  </a:cubicBezTo>
                  <a:close/>
                  <a:moveTo>
                    <a:pt x="1919" y="0"/>
                  </a:moveTo>
                  <a:cubicBezTo>
                    <a:pt x="1586" y="0"/>
                    <a:pt x="1459" y="471"/>
                    <a:pt x="1707" y="678"/>
                  </a:cubicBezTo>
                  <a:cubicBezTo>
                    <a:pt x="1616" y="701"/>
                    <a:pt x="1547" y="769"/>
                    <a:pt x="1547" y="860"/>
                  </a:cubicBezTo>
                  <a:cubicBezTo>
                    <a:pt x="954" y="4649"/>
                    <a:pt x="566" y="8484"/>
                    <a:pt x="18" y="12273"/>
                  </a:cubicBezTo>
                  <a:cubicBezTo>
                    <a:pt x="0" y="12483"/>
                    <a:pt x="158" y="12707"/>
                    <a:pt x="355" y="12707"/>
                  </a:cubicBezTo>
                  <a:cubicBezTo>
                    <a:pt x="415" y="12707"/>
                    <a:pt x="479" y="12686"/>
                    <a:pt x="543" y="12638"/>
                  </a:cubicBezTo>
                  <a:cubicBezTo>
                    <a:pt x="4560" y="9534"/>
                    <a:pt x="8760" y="6658"/>
                    <a:pt x="13165" y="4124"/>
                  </a:cubicBezTo>
                  <a:cubicBezTo>
                    <a:pt x="13371" y="3987"/>
                    <a:pt x="13394" y="3577"/>
                    <a:pt x="13120" y="3485"/>
                  </a:cubicBezTo>
                  <a:cubicBezTo>
                    <a:pt x="9490" y="2139"/>
                    <a:pt x="5770" y="997"/>
                    <a:pt x="2027" y="16"/>
                  </a:cubicBezTo>
                  <a:cubicBezTo>
                    <a:pt x="1989" y="5"/>
                    <a:pt x="1953" y="0"/>
                    <a:pt x="1919" y="0"/>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4"/>
            <p:cNvSpPr/>
            <p:nvPr/>
          </p:nvSpPr>
          <p:spPr>
            <a:xfrm>
              <a:off x="5495775" y="4342975"/>
              <a:ext cx="376800" cy="309500"/>
            </a:xfrm>
            <a:custGeom>
              <a:avLst/>
              <a:gdLst/>
              <a:ahLst/>
              <a:cxnLst/>
              <a:rect l="l" t="t" r="r" b="b"/>
              <a:pathLst>
                <a:path w="15072" h="12380" extrusionOk="0">
                  <a:moveTo>
                    <a:pt x="12525" y="1060"/>
                  </a:moveTo>
                  <a:cubicBezTo>
                    <a:pt x="13211" y="1060"/>
                    <a:pt x="13706" y="2403"/>
                    <a:pt x="13930" y="2768"/>
                  </a:cubicBezTo>
                  <a:cubicBezTo>
                    <a:pt x="14546" y="3933"/>
                    <a:pt x="8201" y="7858"/>
                    <a:pt x="7242" y="8520"/>
                  </a:cubicBezTo>
                  <a:cubicBezTo>
                    <a:pt x="6055" y="9342"/>
                    <a:pt x="4868" y="10164"/>
                    <a:pt x="3681" y="10986"/>
                  </a:cubicBezTo>
                  <a:cubicBezTo>
                    <a:pt x="3388" y="11187"/>
                    <a:pt x="3129" y="11274"/>
                    <a:pt x="2897" y="11274"/>
                  </a:cubicBezTo>
                  <a:cubicBezTo>
                    <a:pt x="1977" y="11274"/>
                    <a:pt x="1485" y="9907"/>
                    <a:pt x="919" y="8977"/>
                  </a:cubicBezTo>
                  <a:cubicBezTo>
                    <a:pt x="2996" y="7402"/>
                    <a:pt x="5074" y="5827"/>
                    <a:pt x="7151" y="4252"/>
                  </a:cubicBezTo>
                  <a:cubicBezTo>
                    <a:pt x="8223" y="3453"/>
                    <a:pt x="9342" y="2700"/>
                    <a:pt x="10483" y="2038"/>
                  </a:cubicBezTo>
                  <a:cubicBezTo>
                    <a:pt x="11077" y="1696"/>
                    <a:pt x="11670" y="1399"/>
                    <a:pt x="12264" y="1125"/>
                  </a:cubicBezTo>
                  <a:cubicBezTo>
                    <a:pt x="12354" y="1080"/>
                    <a:pt x="12441" y="1060"/>
                    <a:pt x="12525" y="1060"/>
                  </a:cubicBezTo>
                  <a:close/>
                  <a:moveTo>
                    <a:pt x="12828" y="1"/>
                  </a:moveTo>
                  <a:cubicBezTo>
                    <a:pt x="11774" y="1"/>
                    <a:pt x="10261" y="1278"/>
                    <a:pt x="9525" y="1741"/>
                  </a:cubicBezTo>
                  <a:cubicBezTo>
                    <a:pt x="6215" y="3818"/>
                    <a:pt x="3248" y="6512"/>
                    <a:pt x="189" y="8908"/>
                  </a:cubicBezTo>
                  <a:cubicBezTo>
                    <a:pt x="1" y="9059"/>
                    <a:pt x="139" y="9365"/>
                    <a:pt x="334" y="9365"/>
                  </a:cubicBezTo>
                  <a:cubicBezTo>
                    <a:pt x="375" y="9365"/>
                    <a:pt x="419" y="9351"/>
                    <a:pt x="463" y="9319"/>
                  </a:cubicBezTo>
                  <a:cubicBezTo>
                    <a:pt x="486" y="9296"/>
                    <a:pt x="509" y="9274"/>
                    <a:pt x="531" y="9251"/>
                  </a:cubicBezTo>
                  <a:cubicBezTo>
                    <a:pt x="1125" y="10278"/>
                    <a:pt x="1741" y="11282"/>
                    <a:pt x="2426" y="12241"/>
                  </a:cubicBezTo>
                  <a:cubicBezTo>
                    <a:pt x="2485" y="12329"/>
                    <a:pt x="2582" y="12380"/>
                    <a:pt x="2680" y="12380"/>
                  </a:cubicBezTo>
                  <a:cubicBezTo>
                    <a:pt x="2734" y="12380"/>
                    <a:pt x="2788" y="12365"/>
                    <a:pt x="2837" y="12332"/>
                  </a:cubicBezTo>
                  <a:cubicBezTo>
                    <a:pt x="6991" y="9662"/>
                    <a:pt x="11396" y="6968"/>
                    <a:pt x="14934" y="3453"/>
                  </a:cubicBezTo>
                  <a:cubicBezTo>
                    <a:pt x="15071" y="3316"/>
                    <a:pt x="15048" y="3111"/>
                    <a:pt x="14957" y="2951"/>
                  </a:cubicBezTo>
                  <a:cubicBezTo>
                    <a:pt x="14592" y="2266"/>
                    <a:pt x="13930" y="212"/>
                    <a:pt x="13085" y="29"/>
                  </a:cubicBezTo>
                  <a:cubicBezTo>
                    <a:pt x="13003" y="10"/>
                    <a:pt x="12917" y="1"/>
                    <a:pt x="12828"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4"/>
            <p:cNvSpPr/>
            <p:nvPr/>
          </p:nvSpPr>
          <p:spPr>
            <a:xfrm>
              <a:off x="5582050" y="4477650"/>
              <a:ext cx="376675" cy="310075"/>
            </a:xfrm>
            <a:custGeom>
              <a:avLst/>
              <a:gdLst/>
              <a:ahLst/>
              <a:cxnLst/>
              <a:rect l="l" t="t" r="r" b="b"/>
              <a:pathLst>
                <a:path w="15067" h="12403" extrusionOk="0">
                  <a:moveTo>
                    <a:pt x="12512" y="1065"/>
                  </a:moveTo>
                  <a:cubicBezTo>
                    <a:pt x="13207" y="1065"/>
                    <a:pt x="13721" y="2403"/>
                    <a:pt x="13925" y="2791"/>
                  </a:cubicBezTo>
                  <a:cubicBezTo>
                    <a:pt x="14542" y="3932"/>
                    <a:pt x="8196" y="7881"/>
                    <a:pt x="7238" y="8543"/>
                  </a:cubicBezTo>
                  <a:cubicBezTo>
                    <a:pt x="6051" y="9365"/>
                    <a:pt x="4864" y="10186"/>
                    <a:pt x="3677" y="11008"/>
                  </a:cubicBezTo>
                  <a:cubicBezTo>
                    <a:pt x="3383" y="11210"/>
                    <a:pt x="3124" y="11297"/>
                    <a:pt x="2893" y="11297"/>
                  </a:cubicBezTo>
                  <a:cubicBezTo>
                    <a:pt x="1973" y="11297"/>
                    <a:pt x="1480" y="9930"/>
                    <a:pt x="915" y="8999"/>
                  </a:cubicBezTo>
                  <a:cubicBezTo>
                    <a:pt x="2992" y="7425"/>
                    <a:pt x="5069" y="5850"/>
                    <a:pt x="7169" y="4275"/>
                  </a:cubicBezTo>
                  <a:cubicBezTo>
                    <a:pt x="8219" y="3453"/>
                    <a:pt x="9338" y="2723"/>
                    <a:pt x="10502" y="2038"/>
                  </a:cubicBezTo>
                  <a:cubicBezTo>
                    <a:pt x="11072" y="1718"/>
                    <a:pt x="11666" y="1422"/>
                    <a:pt x="12259" y="1125"/>
                  </a:cubicBezTo>
                  <a:cubicBezTo>
                    <a:pt x="12346" y="1084"/>
                    <a:pt x="12430" y="1065"/>
                    <a:pt x="12512" y="1065"/>
                  </a:cubicBezTo>
                  <a:close/>
                  <a:moveTo>
                    <a:pt x="12827" y="1"/>
                  </a:moveTo>
                  <a:cubicBezTo>
                    <a:pt x="11773" y="1"/>
                    <a:pt x="10258" y="1300"/>
                    <a:pt x="9520" y="1764"/>
                  </a:cubicBezTo>
                  <a:cubicBezTo>
                    <a:pt x="6233" y="3841"/>
                    <a:pt x="3266" y="6512"/>
                    <a:pt x="207" y="8931"/>
                  </a:cubicBezTo>
                  <a:cubicBezTo>
                    <a:pt x="0" y="9082"/>
                    <a:pt x="135" y="9388"/>
                    <a:pt x="329" y="9388"/>
                  </a:cubicBezTo>
                  <a:cubicBezTo>
                    <a:pt x="371" y="9388"/>
                    <a:pt x="415" y="9374"/>
                    <a:pt x="459" y="9342"/>
                  </a:cubicBezTo>
                  <a:cubicBezTo>
                    <a:pt x="481" y="9319"/>
                    <a:pt x="504" y="9296"/>
                    <a:pt x="550" y="9273"/>
                  </a:cubicBezTo>
                  <a:cubicBezTo>
                    <a:pt x="1120" y="10301"/>
                    <a:pt x="1737" y="11282"/>
                    <a:pt x="2421" y="12263"/>
                  </a:cubicBezTo>
                  <a:cubicBezTo>
                    <a:pt x="2480" y="12352"/>
                    <a:pt x="2577" y="12402"/>
                    <a:pt x="2676" y="12402"/>
                  </a:cubicBezTo>
                  <a:cubicBezTo>
                    <a:pt x="2730" y="12402"/>
                    <a:pt x="2784" y="12387"/>
                    <a:pt x="2832" y="12355"/>
                  </a:cubicBezTo>
                  <a:cubicBezTo>
                    <a:pt x="7009" y="9661"/>
                    <a:pt x="11392" y="6968"/>
                    <a:pt x="14930" y="3476"/>
                  </a:cubicBezTo>
                  <a:cubicBezTo>
                    <a:pt x="15067" y="3339"/>
                    <a:pt x="15067" y="3111"/>
                    <a:pt x="14975" y="2951"/>
                  </a:cubicBezTo>
                  <a:cubicBezTo>
                    <a:pt x="14587" y="2289"/>
                    <a:pt x="13925" y="235"/>
                    <a:pt x="13081" y="29"/>
                  </a:cubicBezTo>
                  <a:cubicBezTo>
                    <a:pt x="13000" y="10"/>
                    <a:pt x="12915" y="1"/>
                    <a:pt x="12827" y="1"/>
                  </a:cubicBezTo>
                  <a:close/>
                </a:path>
              </a:pathLst>
            </a:custGeom>
            <a:solidFill>
              <a:srgbClr val="212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7" name="Google Shape;1017;p34"/>
          <p:cNvGrpSpPr/>
          <p:nvPr/>
        </p:nvGrpSpPr>
        <p:grpSpPr>
          <a:xfrm rot="9456294">
            <a:off x="7764394" y="3788623"/>
            <a:ext cx="2306042" cy="512923"/>
            <a:chOff x="7051300" y="3461525"/>
            <a:chExt cx="2305989" cy="512912"/>
          </a:xfrm>
        </p:grpSpPr>
        <p:sp>
          <p:nvSpPr>
            <p:cNvPr id="1018" name="Google Shape;1018;p34"/>
            <p:cNvSpPr/>
            <p:nvPr/>
          </p:nvSpPr>
          <p:spPr>
            <a:xfrm>
              <a:off x="7075817" y="3564700"/>
              <a:ext cx="2271819" cy="396457"/>
            </a:xfrm>
            <a:custGeom>
              <a:avLst/>
              <a:gdLst/>
              <a:ahLst/>
              <a:cxnLst/>
              <a:rect l="l" t="t" r="r" b="b"/>
              <a:pathLst>
                <a:path w="46702" h="8150" extrusionOk="0">
                  <a:moveTo>
                    <a:pt x="46666" y="1"/>
                  </a:moveTo>
                  <a:lnTo>
                    <a:pt x="41068" y="704"/>
                  </a:lnTo>
                  <a:lnTo>
                    <a:pt x="39932" y="848"/>
                  </a:lnTo>
                  <a:lnTo>
                    <a:pt x="40221" y="3156"/>
                  </a:lnTo>
                  <a:lnTo>
                    <a:pt x="41357" y="3011"/>
                  </a:lnTo>
                  <a:lnTo>
                    <a:pt x="41303" y="2606"/>
                  </a:lnTo>
                  <a:lnTo>
                    <a:pt x="46702" y="271"/>
                  </a:lnTo>
                  <a:lnTo>
                    <a:pt x="46666" y="1"/>
                  </a:lnTo>
                  <a:close/>
                  <a:moveTo>
                    <a:pt x="1560" y="5644"/>
                  </a:moveTo>
                  <a:lnTo>
                    <a:pt x="1" y="5842"/>
                  </a:lnTo>
                  <a:lnTo>
                    <a:pt x="298" y="8149"/>
                  </a:lnTo>
                  <a:lnTo>
                    <a:pt x="1858" y="7960"/>
                  </a:lnTo>
                  <a:lnTo>
                    <a:pt x="1560" y="5644"/>
                  </a:lnTo>
                  <a:close/>
                </a:path>
              </a:pathLst>
            </a:custGeom>
            <a:solidFill>
              <a:srgbClr val="EE87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34"/>
            <p:cNvSpPr/>
            <p:nvPr/>
          </p:nvSpPr>
          <p:spPr>
            <a:xfrm>
              <a:off x="7056554" y="3473929"/>
              <a:ext cx="2293709" cy="379334"/>
            </a:xfrm>
            <a:custGeom>
              <a:avLst/>
              <a:gdLst/>
              <a:ahLst/>
              <a:cxnLst/>
              <a:rect l="l" t="t" r="r" b="b"/>
              <a:pathLst>
                <a:path w="47152" h="7798" extrusionOk="0">
                  <a:moveTo>
                    <a:pt x="43312" y="1515"/>
                  </a:moveTo>
                  <a:cubicBezTo>
                    <a:pt x="43664" y="1533"/>
                    <a:pt x="43682" y="1687"/>
                    <a:pt x="43691" y="1741"/>
                  </a:cubicBezTo>
                  <a:cubicBezTo>
                    <a:pt x="43700" y="1858"/>
                    <a:pt x="43682" y="1993"/>
                    <a:pt x="43393" y="2029"/>
                  </a:cubicBezTo>
                  <a:cubicBezTo>
                    <a:pt x="43361" y="2033"/>
                    <a:pt x="43331" y="2035"/>
                    <a:pt x="43305" y="2035"/>
                  </a:cubicBezTo>
                  <a:cubicBezTo>
                    <a:pt x="43091" y="2035"/>
                    <a:pt x="43041" y="1916"/>
                    <a:pt x="43033" y="1804"/>
                  </a:cubicBezTo>
                  <a:cubicBezTo>
                    <a:pt x="43006" y="1623"/>
                    <a:pt x="43069" y="1542"/>
                    <a:pt x="43231" y="1515"/>
                  </a:cubicBezTo>
                  <a:close/>
                  <a:moveTo>
                    <a:pt x="42113" y="1308"/>
                  </a:moveTo>
                  <a:cubicBezTo>
                    <a:pt x="42366" y="1335"/>
                    <a:pt x="42501" y="1479"/>
                    <a:pt x="42537" y="1750"/>
                  </a:cubicBezTo>
                  <a:cubicBezTo>
                    <a:pt x="42546" y="1858"/>
                    <a:pt x="42528" y="1966"/>
                    <a:pt x="42474" y="2065"/>
                  </a:cubicBezTo>
                  <a:cubicBezTo>
                    <a:pt x="42420" y="2164"/>
                    <a:pt x="42348" y="2218"/>
                    <a:pt x="42239" y="2236"/>
                  </a:cubicBezTo>
                  <a:cubicBezTo>
                    <a:pt x="42209" y="2239"/>
                    <a:pt x="42181" y="2241"/>
                    <a:pt x="42154" y="2241"/>
                  </a:cubicBezTo>
                  <a:cubicBezTo>
                    <a:pt x="42019" y="2241"/>
                    <a:pt x="41924" y="2203"/>
                    <a:pt x="41879" y="2128"/>
                  </a:cubicBezTo>
                  <a:cubicBezTo>
                    <a:pt x="41861" y="2092"/>
                    <a:pt x="41843" y="2029"/>
                    <a:pt x="41825" y="1858"/>
                  </a:cubicBezTo>
                  <a:cubicBezTo>
                    <a:pt x="41762" y="1353"/>
                    <a:pt x="41969" y="1326"/>
                    <a:pt x="42041" y="1317"/>
                  </a:cubicBezTo>
                  <a:cubicBezTo>
                    <a:pt x="42059" y="1308"/>
                    <a:pt x="42086" y="1308"/>
                    <a:pt x="42113" y="1308"/>
                  </a:cubicBezTo>
                  <a:close/>
                  <a:moveTo>
                    <a:pt x="41221" y="1"/>
                  </a:moveTo>
                  <a:lnTo>
                    <a:pt x="39932" y="163"/>
                  </a:lnTo>
                  <a:lnTo>
                    <a:pt x="40256" y="2795"/>
                  </a:lnTo>
                  <a:lnTo>
                    <a:pt x="47152" y="1930"/>
                  </a:lnTo>
                  <a:lnTo>
                    <a:pt x="47080" y="1335"/>
                  </a:lnTo>
                  <a:lnTo>
                    <a:pt x="41275" y="425"/>
                  </a:lnTo>
                  <a:lnTo>
                    <a:pt x="41221" y="1"/>
                  </a:lnTo>
                  <a:close/>
                  <a:moveTo>
                    <a:pt x="1713" y="4941"/>
                  </a:moveTo>
                  <a:lnTo>
                    <a:pt x="0" y="5157"/>
                  </a:lnTo>
                  <a:lnTo>
                    <a:pt x="334" y="7798"/>
                  </a:lnTo>
                  <a:lnTo>
                    <a:pt x="2046" y="7582"/>
                  </a:lnTo>
                  <a:lnTo>
                    <a:pt x="1713" y="4941"/>
                  </a:lnTo>
                  <a:close/>
                </a:path>
              </a:pathLst>
            </a:custGeom>
            <a:solidFill>
              <a:srgbClr val="EEAE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4"/>
            <p:cNvSpPr/>
            <p:nvPr/>
          </p:nvSpPr>
          <p:spPr>
            <a:xfrm>
              <a:off x="9084585" y="3533956"/>
              <a:ext cx="102106" cy="52683"/>
            </a:xfrm>
            <a:custGeom>
              <a:avLst/>
              <a:gdLst/>
              <a:ahLst/>
              <a:cxnLst/>
              <a:rect l="l" t="t" r="r" b="b"/>
              <a:pathLst>
                <a:path w="2099" h="1083" extrusionOk="0">
                  <a:moveTo>
                    <a:pt x="1621" y="200"/>
                  </a:moveTo>
                  <a:cubicBezTo>
                    <a:pt x="1351" y="200"/>
                    <a:pt x="1233" y="326"/>
                    <a:pt x="1261" y="579"/>
                  </a:cubicBezTo>
                  <a:cubicBezTo>
                    <a:pt x="1284" y="782"/>
                    <a:pt x="1402" y="883"/>
                    <a:pt x="1609" y="883"/>
                  </a:cubicBezTo>
                  <a:cubicBezTo>
                    <a:pt x="1641" y="883"/>
                    <a:pt x="1675" y="881"/>
                    <a:pt x="1711" y="876"/>
                  </a:cubicBezTo>
                  <a:cubicBezTo>
                    <a:pt x="1982" y="840"/>
                    <a:pt x="2099" y="714"/>
                    <a:pt x="2072" y="498"/>
                  </a:cubicBezTo>
                  <a:cubicBezTo>
                    <a:pt x="2054" y="317"/>
                    <a:pt x="1900" y="218"/>
                    <a:pt x="1621" y="200"/>
                  </a:cubicBezTo>
                  <a:close/>
                  <a:moveTo>
                    <a:pt x="397" y="1"/>
                  </a:moveTo>
                  <a:cubicBezTo>
                    <a:pt x="115" y="1"/>
                    <a:pt x="1" y="217"/>
                    <a:pt x="53" y="633"/>
                  </a:cubicBezTo>
                  <a:cubicBezTo>
                    <a:pt x="71" y="777"/>
                    <a:pt x="89" y="867"/>
                    <a:pt x="116" y="921"/>
                  </a:cubicBezTo>
                  <a:cubicBezTo>
                    <a:pt x="182" y="1032"/>
                    <a:pt x="290" y="1082"/>
                    <a:pt x="446" y="1082"/>
                  </a:cubicBezTo>
                  <a:cubicBezTo>
                    <a:pt x="481" y="1082"/>
                    <a:pt x="518" y="1079"/>
                    <a:pt x="557" y="1075"/>
                  </a:cubicBezTo>
                  <a:cubicBezTo>
                    <a:pt x="693" y="1066"/>
                    <a:pt x="783" y="993"/>
                    <a:pt x="846" y="867"/>
                  </a:cubicBezTo>
                  <a:cubicBezTo>
                    <a:pt x="909" y="750"/>
                    <a:pt x="936" y="633"/>
                    <a:pt x="918" y="507"/>
                  </a:cubicBezTo>
                  <a:cubicBezTo>
                    <a:pt x="882" y="200"/>
                    <a:pt x="720" y="29"/>
                    <a:pt x="431" y="2"/>
                  </a:cubicBezTo>
                  <a:cubicBezTo>
                    <a:pt x="419" y="1"/>
                    <a:pt x="408" y="1"/>
                    <a:pt x="397" y="1"/>
                  </a:cubicBezTo>
                  <a:close/>
                </a:path>
              </a:pathLst>
            </a:custGeom>
            <a:solidFill>
              <a:srgbClr val="EECA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34"/>
            <p:cNvSpPr/>
            <p:nvPr/>
          </p:nvSpPr>
          <p:spPr>
            <a:xfrm>
              <a:off x="7151702" y="3605512"/>
              <a:ext cx="1882416" cy="359584"/>
            </a:xfrm>
            <a:custGeom>
              <a:avLst/>
              <a:gdLst/>
              <a:ahLst/>
              <a:cxnLst/>
              <a:rect l="l" t="t" r="r" b="b"/>
              <a:pathLst>
                <a:path w="38697" h="7392" extrusionOk="0">
                  <a:moveTo>
                    <a:pt x="38372" y="0"/>
                  </a:moveTo>
                  <a:lnTo>
                    <a:pt x="25555" y="1614"/>
                  </a:lnTo>
                  <a:cubicBezTo>
                    <a:pt x="25645" y="2506"/>
                    <a:pt x="25104" y="3353"/>
                    <a:pt x="23932" y="4156"/>
                  </a:cubicBezTo>
                  <a:cubicBezTo>
                    <a:pt x="23752" y="4282"/>
                    <a:pt x="23563" y="4399"/>
                    <a:pt x="23373" y="4507"/>
                  </a:cubicBezTo>
                  <a:lnTo>
                    <a:pt x="38697" y="2587"/>
                  </a:lnTo>
                  <a:lnTo>
                    <a:pt x="38661" y="2317"/>
                  </a:lnTo>
                  <a:lnTo>
                    <a:pt x="38372" y="0"/>
                  </a:lnTo>
                  <a:close/>
                  <a:moveTo>
                    <a:pt x="12593" y="3236"/>
                  </a:moveTo>
                  <a:lnTo>
                    <a:pt x="0" y="4805"/>
                  </a:lnTo>
                  <a:lnTo>
                    <a:pt x="298" y="7121"/>
                  </a:lnTo>
                  <a:lnTo>
                    <a:pt x="325" y="7392"/>
                  </a:lnTo>
                  <a:lnTo>
                    <a:pt x="15423" y="5499"/>
                  </a:lnTo>
                  <a:cubicBezTo>
                    <a:pt x="15207" y="5445"/>
                    <a:pt x="14999" y="5381"/>
                    <a:pt x="14792" y="5300"/>
                  </a:cubicBezTo>
                  <a:cubicBezTo>
                    <a:pt x="13458" y="4814"/>
                    <a:pt x="12728" y="4129"/>
                    <a:pt x="12593" y="3236"/>
                  </a:cubicBezTo>
                  <a:close/>
                </a:path>
              </a:pathLst>
            </a:custGeom>
            <a:solidFill>
              <a:srgbClr val="D7670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34"/>
            <p:cNvSpPr/>
            <p:nvPr/>
          </p:nvSpPr>
          <p:spPr>
            <a:xfrm>
              <a:off x="7764232" y="3683976"/>
              <a:ext cx="634963" cy="189034"/>
            </a:xfrm>
            <a:custGeom>
              <a:avLst/>
              <a:gdLst/>
              <a:ahLst/>
              <a:cxnLst/>
              <a:rect l="l" t="t" r="r" b="b"/>
              <a:pathLst>
                <a:path w="13053" h="3886" extrusionOk="0">
                  <a:moveTo>
                    <a:pt x="12963" y="1"/>
                  </a:moveTo>
                  <a:lnTo>
                    <a:pt x="1" y="1623"/>
                  </a:lnTo>
                  <a:cubicBezTo>
                    <a:pt x="136" y="2516"/>
                    <a:pt x="866" y="3201"/>
                    <a:pt x="2200" y="3687"/>
                  </a:cubicBezTo>
                  <a:cubicBezTo>
                    <a:pt x="2407" y="3768"/>
                    <a:pt x="2615" y="3832"/>
                    <a:pt x="2831" y="3886"/>
                  </a:cubicBezTo>
                  <a:lnTo>
                    <a:pt x="10781" y="2894"/>
                  </a:lnTo>
                  <a:cubicBezTo>
                    <a:pt x="10971" y="2786"/>
                    <a:pt x="11160" y="2669"/>
                    <a:pt x="11340" y="2543"/>
                  </a:cubicBezTo>
                  <a:cubicBezTo>
                    <a:pt x="12512" y="1740"/>
                    <a:pt x="13053" y="893"/>
                    <a:pt x="12963" y="1"/>
                  </a:cubicBezTo>
                  <a:close/>
                </a:path>
              </a:pathLst>
            </a:custGeom>
            <a:solidFill>
              <a:srgbClr val="C2BC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4"/>
            <p:cNvSpPr/>
            <p:nvPr/>
          </p:nvSpPr>
          <p:spPr>
            <a:xfrm>
              <a:off x="7758540" y="3565575"/>
              <a:ext cx="636277" cy="197401"/>
            </a:xfrm>
            <a:custGeom>
              <a:avLst/>
              <a:gdLst/>
              <a:ahLst/>
              <a:cxnLst/>
              <a:rect l="l" t="t" r="r" b="b"/>
              <a:pathLst>
                <a:path w="13080" h="4058" extrusionOk="0">
                  <a:moveTo>
                    <a:pt x="9997" y="1"/>
                  </a:moveTo>
                  <a:lnTo>
                    <a:pt x="2506" y="938"/>
                  </a:lnTo>
                  <a:cubicBezTo>
                    <a:pt x="2227" y="1092"/>
                    <a:pt x="1966" y="1245"/>
                    <a:pt x="1722" y="1407"/>
                  </a:cubicBezTo>
                  <a:cubicBezTo>
                    <a:pt x="532" y="2218"/>
                    <a:pt x="0" y="3093"/>
                    <a:pt x="118" y="4012"/>
                  </a:cubicBezTo>
                  <a:cubicBezTo>
                    <a:pt x="118" y="4030"/>
                    <a:pt x="118" y="4039"/>
                    <a:pt x="118" y="4057"/>
                  </a:cubicBezTo>
                  <a:lnTo>
                    <a:pt x="13080" y="2435"/>
                  </a:lnTo>
                  <a:cubicBezTo>
                    <a:pt x="13071" y="2417"/>
                    <a:pt x="13071" y="2408"/>
                    <a:pt x="13071" y="2390"/>
                  </a:cubicBezTo>
                  <a:cubicBezTo>
                    <a:pt x="12953" y="1470"/>
                    <a:pt x="12223" y="758"/>
                    <a:pt x="10871" y="262"/>
                  </a:cubicBezTo>
                  <a:cubicBezTo>
                    <a:pt x="10583" y="172"/>
                    <a:pt x="10294" y="82"/>
                    <a:pt x="99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4"/>
            <p:cNvSpPr/>
            <p:nvPr/>
          </p:nvSpPr>
          <p:spPr>
            <a:xfrm>
              <a:off x="7130639" y="3466487"/>
              <a:ext cx="1892096" cy="377145"/>
            </a:xfrm>
            <a:custGeom>
              <a:avLst/>
              <a:gdLst/>
              <a:ahLst/>
              <a:cxnLst/>
              <a:rect l="l" t="t" r="r" b="b"/>
              <a:pathLst>
                <a:path w="38896" h="7753" extrusionOk="0">
                  <a:moveTo>
                    <a:pt x="38526" y="1"/>
                  </a:moveTo>
                  <a:lnTo>
                    <a:pt x="22896" y="1957"/>
                  </a:lnTo>
                  <a:lnTo>
                    <a:pt x="22878" y="2110"/>
                  </a:lnTo>
                  <a:cubicBezTo>
                    <a:pt x="23175" y="2191"/>
                    <a:pt x="23464" y="2281"/>
                    <a:pt x="23752" y="2371"/>
                  </a:cubicBezTo>
                  <a:cubicBezTo>
                    <a:pt x="25068" y="2858"/>
                    <a:pt x="25789" y="3552"/>
                    <a:pt x="25907" y="4481"/>
                  </a:cubicBezTo>
                  <a:lnTo>
                    <a:pt x="25916" y="4553"/>
                  </a:lnTo>
                  <a:lnTo>
                    <a:pt x="38896" y="2930"/>
                  </a:lnTo>
                  <a:lnTo>
                    <a:pt x="38526" y="1"/>
                  </a:lnTo>
                  <a:close/>
                  <a:moveTo>
                    <a:pt x="15405" y="2903"/>
                  </a:moveTo>
                  <a:lnTo>
                    <a:pt x="1" y="4823"/>
                  </a:lnTo>
                  <a:lnTo>
                    <a:pt x="370" y="7753"/>
                  </a:lnTo>
                  <a:lnTo>
                    <a:pt x="13035" y="6166"/>
                  </a:lnTo>
                  <a:lnTo>
                    <a:pt x="13107" y="6121"/>
                  </a:lnTo>
                  <a:lnTo>
                    <a:pt x="13098" y="6040"/>
                  </a:lnTo>
                  <a:cubicBezTo>
                    <a:pt x="12990" y="5157"/>
                    <a:pt x="13521" y="4300"/>
                    <a:pt x="14675" y="3507"/>
                  </a:cubicBezTo>
                  <a:cubicBezTo>
                    <a:pt x="14910" y="3354"/>
                    <a:pt x="15171" y="3192"/>
                    <a:pt x="15450" y="3047"/>
                  </a:cubicBezTo>
                  <a:lnTo>
                    <a:pt x="15405" y="2903"/>
                  </a:lnTo>
                  <a:close/>
                </a:path>
              </a:pathLst>
            </a:custGeom>
            <a:solidFill>
              <a:srgbClr val="EE87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4"/>
            <p:cNvSpPr/>
            <p:nvPr/>
          </p:nvSpPr>
          <p:spPr>
            <a:xfrm>
              <a:off x="8992842" y="3474999"/>
              <a:ext cx="35997" cy="141362"/>
            </a:xfrm>
            <a:custGeom>
              <a:avLst/>
              <a:gdLst/>
              <a:ahLst/>
              <a:cxnLst/>
              <a:rect l="l" t="t" r="r" b="b"/>
              <a:pathLst>
                <a:path w="740" h="2906" extrusionOk="0">
                  <a:moveTo>
                    <a:pt x="218" y="0"/>
                  </a:moveTo>
                  <a:cubicBezTo>
                    <a:pt x="203" y="0"/>
                    <a:pt x="187" y="2"/>
                    <a:pt x="172" y="6"/>
                  </a:cubicBezTo>
                  <a:cubicBezTo>
                    <a:pt x="73" y="24"/>
                    <a:pt x="1" y="123"/>
                    <a:pt x="19" y="231"/>
                  </a:cubicBezTo>
                  <a:cubicBezTo>
                    <a:pt x="91" y="637"/>
                    <a:pt x="163" y="1052"/>
                    <a:pt x="217" y="1466"/>
                  </a:cubicBezTo>
                  <a:cubicBezTo>
                    <a:pt x="271" y="1881"/>
                    <a:pt x="334" y="2296"/>
                    <a:pt x="334" y="2710"/>
                  </a:cubicBezTo>
                  <a:cubicBezTo>
                    <a:pt x="334" y="2728"/>
                    <a:pt x="334" y="2746"/>
                    <a:pt x="334" y="2764"/>
                  </a:cubicBezTo>
                  <a:cubicBezTo>
                    <a:pt x="357" y="2848"/>
                    <a:pt x="437" y="2906"/>
                    <a:pt x="527" y="2906"/>
                  </a:cubicBezTo>
                  <a:cubicBezTo>
                    <a:pt x="543" y="2906"/>
                    <a:pt x="561" y="2904"/>
                    <a:pt x="578" y="2899"/>
                  </a:cubicBezTo>
                  <a:cubicBezTo>
                    <a:pt x="677" y="2872"/>
                    <a:pt x="740" y="2764"/>
                    <a:pt x="713" y="2665"/>
                  </a:cubicBezTo>
                  <a:cubicBezTo>
                    <a:pt x="614" y="2259"/>
                    <a:pt x="569" y="1845"/>
                    <a:pt x="523" y="1430"/>
                  </a:cubicBezTo>
                  <a:cubicBezTo>
                    <a:pt x="469" y="1016"/>
                    <a:pt x="433" y="601"/>
                    <a:pt x="406" y="177"/>
                  </a:cubicBezTo>
                  <a:cubicBezTo>
                    <a:pt x="406" y="168"/>
                    <a:pt x="406" y="168"/>
                    <a:pt x="397" y="159"/>
                  </a:cubicBezTo>
                  <a:cubicBezTo>
                    <a:pt x="382" y="67"/>
                    <a:pt x="307" y="0"/>
                    <a:pt x="2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4"/>
            <p:cNvSpPr/>
            <p:nvPr/>
          </p:nvSpPr>
          <p:spPr>
            <a:xfrm>
              <a:off x="8234282" y="3461525"/>
              <a:ext cx="850704" cy="234469"/>
            </a:xfrm>
            <a:custGeom>
              <a:avLst/>
              <a:gdLst/>
              <a:ahLst/>
              <a:cxnLst/>
              <a:rect l="l" t="t" r="r" b="b"/>
              <a:pathLst>
                <a:path w="17488" h="4820" extrusionOk="0">
                  <a:moveTo>
                    <a:pt x="15781" y="1"/>
                  </a:moveTo>
                  <a:cubicBezTo>
                    <a:pt x="15770" y="1"/>
                    <a:pt x="15759" y="2"/>
                    <a:pt x="15748" y="4"/>
                  </a:cubicBezTo>
                  <a:lnTo>
                    <a:pt x="190" y="1951"/>
                  </a:lnTo>
                  <a:cubicBezTo>
                    <a:pt x="118" y="1960"/>
                    <a:pt x="55" y="2005"/>
                    <a:pt x="28" y="2086"/>
                  </a:cubicBezTo>
                  <a:cubicBezTo>
                    <a:pt x="1" y="2185"/>
                    <a:pt x="55" y="2293"/>
                    <a:pt x="163" y="2329"/>
                  </a:cubicBezTo>
                  <a:cubicBezTo>
                    <a:pt x="334" y="2356"/>
                    <a:pt x="505" y="2401"/>
                    <a:pt x="668" y="2437"/>
                  </a:cubicBezTo>
                  <a:cubicBezTo>
                    <a:pt x="839" y="2473"/>
                    <a:pt x="1010" y="2509"/>
                    <a:pt x="1172" y="2564"/>
                  </a:cubicBezTo>
                  <a:cubicBezTo>
                    <a:pt x="1488" y="2672"/>
                    <a:pt x="1812" y="2807"/>
                    <a:pt x="2101" y="2987"/>
                  </a:cubicBezTo>
                  <a:cubicBezTo>
                    <a:pt x="2245" y="3077"/>
                    <a:pt x="2380" y="3176"/>
                    <a:pt x="2506" y="3294"/>
                  </a:cubicBezTo>
                  <a:cubicBezTo>
                    <a:pt x="2642" y="3393"/>
                    <a:pt x="2750" y="3528"/>
                    <a:pt x="2849" y="3663"/>
                  </a:cubicBezTo>
                  <a:cubicBezTo>
                    <a:pt x="3038" y="3934"/>
                    <a:pt x="3137" y="4267"/>
                    <a:pt x="3101" y="4592"/>
                  </a:cubicBezTo>
                  <a:cubicBezTo>
                    <a:pt x="3101" y="4628"/>
                    <a:pt x="3101" y="4655"/>
                    <a:pt x="3110" y="4682"/>
                  </a:cubicBezTo>
                  <a:cubicBezTo>
                    <a:pt x="3139" y="4767"/>
                    <a:pt x="3218" y="4819"/>
                    <a:pt x="3304" y="4819"/>
                  </a:cubicBezTo>
                  <a:cubicBezTo>
                    <a:pt x="3326" y="4819"/>
                    <a:pt x="3349" y="4816"/>
                    <a:pt x="3372" y="4808"/>
                  </a:cubicBezTo>
                  <a:cubicBezTo>
                    <a:pt x="3471" y="4772"/>
                    <a:pt x="3525" y="4655"/>
                    <a:pt x="3489" y="4547"/>
                  </a:cubicBezTo>
                  <a:cubicBezTo>
                    <a:pt x="3426" y="4366"/>
                    <a:pt x="3372" y="4186"/>
                    <a:pt x="3282" y="4024"/>
                  </a:cubicBezTo>
                  <a:cubicBezTo>
                    <a:pt x="3201" y="3853"/>
                    <a:pt x="3101" y="3699"/>
                    <a:pt x="2984" y="3555"/>
                  </a:cubicBezTo>
                  <a:cubicBezTo>
                    <a:pt x="2768" y="3276"/>
                    <a:pt x="2497" y="3032"/>
                    <a:pt x="2200" y="2834"/>
                  </a:cubicBezTo>
                  <a:cubicBezTo>
                    <a:pt x="1903" y="2645"/>
                    <a:pt x="1578" y="2482"/>
                    <a:pt x="1254" y="2338"/>
                  </a:cubicBezTo>
                  <a:cubicBezTo>
                    <a:pt x="1170" y="2301"/>
                    <a:pt x="1086" y="2267"/>
                    <a:pt x="1002" y="2233"/>
                  </a:cubicBezTo>
                  <a:lnTo>
                    <a:pt x="1002" y="2233"/>
                  </a:lnTo>
                  <a:lnTo>
                    <a:pt x="15600" y="406"/>
                  </a:lnTo>
                  <a:lnTo>
                    <a:pt x="15600" y="406"/>
                  </a:lnTo>
                  <a:lnTo>
                    <a:pt x="15613" y="508"/>
                  </a:lnTo>
                  <a:lnTo>
                    <a:pt x="15667" y="617"/>
                  </a:lnTo>
                  <a:cubicBezTo>
                    <a:pt x="15686" y="660"/>
                    <a:pt x="15726" y="687"/>
                    <a:pt x="15770" y="687"/>
                  </a:cubicBezTo>
                  <a:cubicBezTo>
                    <a:pt x="15790" y="687"/>
                    <a:pt x="15810" y="682"/>
                    <a:pt x="15829" y="671"/>
                  </a:cubicBezTo>
                  <a:cubicBezTo>
                    <a:pt x="16009" y="589"/>
                    <a:pt x="16199" y="553"/>
                    <a:pt x="16388" y="526"/>
                  </a:cubicBezTo>
                  <a:cubicBezTo>
                    <a:pt x="16483" y="517"/>
                    <a:pt x="16577" y="511"/>
                    <a:pt x="16673" y="511"/>
                  </a:cubicBezTo>
                  <a:cubicBezTo>
                    <a:pt x="16710" y="511"/>
                    <a:pt x="16747" y="512"/>
                    <a:pt x="16784" y="514"/>
                  </a:cubicBezTo>
                  <a:lnTo>
                    <a:pt x="16784" y="514"/>
                  </a:lnTo>
                  <a:cubicBezTo>
                    <a:pt x="16865" y="872"/>
                    <a:pt x="16927" y="1235"/>
                    <a:pt x="16983" y="1599"/>
                  </a:cubicBezTo>
                  <a:cubicBezTo>
                    <a:pt x="17037" y="2005"/>
                    <a:pt x="17109" y="2419"/>
                    <a:pt x="17064" y="2843"/>
                  </a:cubicBezTo>
                  <a:cubicBezTo>
                    <a:pt x="17055" y="2879"/>
                    <a:pt x="17064" y="2906"/>
                    <a:pt x="17073" y="2933"/>
                  </a:cubicBezTo>
                  <a:cubicBezTo>
                    <a:pt x="17100" y="3015"/>
                    <a:pt x="17175" y="3066"/>
                    <a:pt x="17252" y="3066"/>
                  </a:cubicBezTo>
                  <a:cubicBezTo>
                    <a:pt x="17277" y="3066"/>
                    <a:pt x="17301" y="3061"/>
                    <a:pt x="17325" y="3050"/>
                  </a:cubicBezTo>
                  <a:cubicBezTo>
                    <a:pt x="17433" y="3014"/>
                    <a:pt x="17488" y="2897"/>
                    <a:pt x="17442" y="2798"/>
                  </a:cubicBezTo>
                  <a:cubicBezTo>
                    <a:pt x="17298" y="2392"/>
                    <a:pt x="17262" y="1978"/>
                    <a:pt x="17217" y="1563"/>
                  </a:cubicBezTo>
                  <a:cubicBezTo>
                    <a:pt x="17172" y="1148"/>
                    <a:pt x="17145" y="734"/>
                    <a:pt x="17136" y="319"/>
                  </a:cubicBezTo>
                  <a:cubicBezTo>
                    <a:pt x="17136" y="220"/>
                    <a:pt x="17055" y="148"/>
                    <a:pt x="16965" y="148"/>
                  </a:cubicBezTo>
                  <a:lnTo>
                    <a:pt x="16920" y="148"/>
                  </a:lnTo>
                  <a:cubicBezTo>
                    <a:pt x="16739" y="229"/>
                    <a:pt x="16550" y="265"/>
                    <a:pt x="16361" y="292"/>
                  </a:cubicBezTo>
                  <a:cubicBezTo>
                    <a:pt x="16260" y="307"/>
                    <a:pt x="16158" y="316"/>
                    <a:pt x="16056" y="316"/>
                  </a:cubicBezTo>
                  <a:cubicBezTo>
                    <a:pt x="16031" y="316"/>
                    <a:pt x="16007" y="315"/>
                    <a:pt x="15983" y="314"/>
                  </a:cubicBezTo>
                  <a:lnTo>
                    <a:pt x="15983" y="314"/>
                  </a:lnTo>
                  <a:lnTo>
                    <a:pt x="15964" y="166"/>
                  </a:lnTo>
                  <a:cubicBezTo>
                    <a:pt x="15948" y="69"/>
                    <a:pt x="15874" y="1"/>
                    <a:pt x="157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4"/>
            <p:cNvSpPr/>
            <p:nvPr/>
          </p:nvSpPr>
          <p:spPr>
            <a:xfrm>
              <a:off x="9007776" y="3586979"/>
              <a:ext cx="90772" cy="141168"/>
            </a:xfrm>
            <a:custGeom>
              <a:avLst/>
              <a:gdLst/>
              <a:ahLst/>
              <a:cxnLst/>
              <a:rect l="l" t="t" r="r" b="b"/>
              <a:pathLst>
                <a:path w="1866" h="2902" extrusionOk="0">
                  <a:moveTo>
                    <a:pt x="1344" y="0"/>
                  </a:moveTo>
                  <a:cubicBezTo>
                    <a:pt x="1323" y="0"/>
                    <a:pt x="1301" y="4"/>
                    <a:pt x="1280" y="12"/>
                  </a:cubicBezTo>
                  <a:cubicBezTo>
                    <a:pt x="1172" y="48"/>
                    <a:pt x="1118" y="165"/>
                    <a:pt x="1163" y="264"/>
                  </a:cubicBezTo>
                  <a:cubicBezTo>
                    <a:pt x="1298" y="643"/>
                    <a:pt x="1334" y="1030"/>
                    <a:pt x="1379" y="1409"/>
                  </a:cubicBezTo>
                  <a:cubicBezTo>
                    <a:pt x="1397" y="1607"/>
                    <a:pt x="1415" y="1796"/>
                    <a:pt x="1424" y="1995"/>
                  </a:cubicBezTo>
                  <a:cubicBezTo>
                    <a:pt x="1438" y="2136"/>
                    <a:pt x="1446" y="2283"/>
                    <a:pt x="1450" y="2430"/>
                  </a:cubicBezTo>
                  <a:lnTo>
                    <a:pt x="1450" y="2430"/>
                  </a:lnTo>
                  <a:cubicBezTo>
                    <a:pt x="1414" y="2442"/>
                    <a:pt x="1379" y="2453"/>
                    <a:pt x="1343" y="2463"/>
                  </a:cubicBezTo>
                  <a:cubicBezTo>
                    <a:pt x="1244" y="2481"/>
                    <a:pt x="1154" y="2499"/>
                    <a:pt x="1055" y="2508"/>
                  </a:cubicBezTo>
                  <a:cubicBezTo>
                    <a:pt x="960" y="2517"/>
                    <a:pt x="865" y="2524"/>
                    <a:pt x="770" y="2524"/>
                  </a:cubicBezTo>
                  <a:cubicBezTo>
                    <a:pt x="738" y="2524"/>
                    <a:pt x="705" y="2523"/>
                    <a:pt x="673" y="2522"/>
                  </a:cubicBezTo>
                  <a:lnTo>
                    <a:pt x="673" y="2522"/>
                  </a:lnTo>
                  <a:cubicBezTo>
                    <a:pt x="626" y="2191"/>
                    <a:pt x="579" y="1854"/>
                    <a:pt x="532" y="1517"/>
                  </a:cubicBezTo>
                  <a:cubicBezTo>
                    <a:pt x="478" y="1138"/>
                    <a:pt x="433" y="751"/>
                    <a:pt x="406" y="363"/>
                  </a:cubicBezTo>
                  <a:cubicBezTo>
                    <a:pt x="406" y="354"/>
                    <a:pt x="406" y="345"/>
                    <a:pt x="406" y="345"/>
                  </a:cubicBezTo>
                  <a:cubicBezTo>
                    <a:pt x="390" y="248"/>
                    <a:pt x="308" y="180"/>
                    <a:pt x="214" y="180"/>
                  </a:cubicBezTo>
                  <a:cubicBezTo>
                    <a:pt x="203" y="180"/>
                    <a:pt x="192" y="181"/>
                    <a:pt x="180" y="183"/>
                  </a:cubicBezTo>
                  <a:cubicBezTo>
                    <a:pt x="72" y="201"/>
                    <a:pt x="0" y="300"/>
                    <a:pt x="27" y="408"/>
                  </a:cubicBezTo>
                  <a:cubicBezTo>
                    <a:pt x="90" y="796"/>
                    <a:pt x="144" y="1174"/>
                    <a:pt x="189" y="1562"/>
                  </a:cubicBezTo>
                  <a:cubicBezTo>
                    <a:pt x="234" y="1950"/>
                    <a:pt x="280" y="2337"/>
                    <a:pt x="316" y="2716"/>
                  </a:cubicBezTo>
                  <a:lnTo>
                    <a:pt x="316" y="2770"/>
                  </a:lnTo>
                  <a:cubicBezTo>
                    <a:pt x="316" y="2779"/>
                    <a:pt x="325" y="2797"/>
                    <a:pt x="334" y="2815"/>
                  </a:cubicBezTo>
                  <a:cubicBezTo>
                    <a:pt x="353" y="2868"/>
                    <a:pt x="407" y="2901"/>
                    <a:pt x="466" y="2901"/>
                  </a:cubicBezTo>
                  <a:cubicBezTo>
                    <a:pt x="488" y="2901"/>
                    <a:pt x="510" y="2897"/>
                    <a:pt x="532" y="2887"/>
                  </a:cubicBezTo>
                  <a:cubicBezTo>
                    <a:pt x="712" y="2806"/>
                    <a:pt x="902" y="2770"/>
                    <a:pt x="1091" y="2734"/>
                  </a:cubicBezTo>
                  <a:cubicBezTo>
                    <a:pt x="1181" y="2725"/>
                    <a:pt x="1280" y="2716"/>
                    <a:pt x="1370" y="2716"/>
                  </a:cubicBezTo>
                  <a:cubicBezTo>
                    <a:pt x="1469" y="2716"/>
                    <a:pt x="1569" y="2725"/>
                    <a:pt x="1668" y="2743"/>
                  </a:cubicBezTo>
                  <a:cubicBezTo>
                    <a:pt x="1677" y="2747"/>
                    <a:pt x="1688" y="2750"/>
                    <a:pt x="1700" y="2750"/>
                  </a:cubicBezTo>
                  <a:cubicBezTo>
                    <a:pt x="1713" y="2750"/>
                    <a:pt x="1726" y="2747"/>
                    <a:pt x="1740" y="2743"/>
                  </a:cubicBezTo>
                  <a:cubicBezTo>
                    <a:pt x="1812" y="2725"/>
                    <a:pt x="1866" y="2644"/>
                    <a:pt x="1839" y="2563"/>
                  </a:cubicBezTo>
                  <a:lnTo>
                    <a:pt x="1830" y="2526"/>
                  </a:lnTo>
                  <a:cubicBezTo>
                    <a:pt x="1785" y="2337"/>
                    <a:pt x="1749" y="2148"/>
                    <a:pt x="1713" y="1959"/>
                  </a:cubicBezTo>
                  <a:cubicBezTo>
                    <a:pt x="1677" y="1769"/>
                    <a:pt x="1641" y="1580"/>
                    <a:pt x="1614" y="1382"/>
                  </a:cubicBezTo>
                  <a:cubicBezTo>
                    <a:pt x="1560" y="1003"/>
                    <a:pt x="1505" y="616"/>
                    <a:pt x="1541" y="219"/>
                  </a:cubicBezTo>
                  <a:cubicBezTo>
                    <a:pt x="1551" y="192"/>
                    <a:pt x="1541" y="156"/>
                    <a:pt x="1532" y="129"/>
                  </a:cubicBezTo>
                  <a:cubicBezTo>
                    <a:pt x="1504" y="51"/>
                    <a:pt x="1425" y="0"/>
                    <a:pt x="13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4"/>
            <p:cNvSpPr/>
            <p:nvPr/>
          </p:nvSpPr>
          <p:spPr>
            <a:xfrm>
              <a:off x="9050291" y="3487988"/>
              <a:ext cx="305685" cy="86102"/>
            </a:xfrm>
            <a:custGeom>
              <a:avLst/>
              <a:gdLst/>
              <a:ahLst/>
              <a:cxnLst/>
              <a:rect l="l" t="t" r="r" b="b"/>
              <a:pathLst>
                <a:path w="6284" h="1770" extrusionOk="0">
                  <a:moveTo>
                    <a:pt x="208" y="0"/>
                  </a:moveTo>
                  <a:cubicBezTo>
                    <a:pt x="100" y="0"/>
                    <a:pt x="9" y="82"/>
                    <a:pt x="0" y="190"/>
                  </a:cubicBezTo>
                  <a:cubicBezTo>
                    <a:pt x="0" y="298"/>
                    <a:pt x="82" y="388"/>
                    <a:pt x="190" y="388"/>
                  </a:cubicBezTo>
                  <a:cubicBezTo>
                    <a:pt x="1172" y="442"/>
                    <a:pt x="2137" y="613"/>
                    <a:pt x="3101" y="767"/>
                  </a:cubicBezTo>
                  <a:cubicBezTo>
                    <a:pt x="3588" y="848"/>
                    <a:pt x="4066" y="938"/>
                    <a:pt x="4552" y="1019"/>
                  </a:cubicBezTo>
                  <a:cubicBezTo>
                    <a:pt x="4982" y="1100"/>
                    <a:pt x="5412" y="1189"/>
                    <a:pt x="5849" y="1278"/>
                  </a:cubicBezTo>
                  <a:lnTo>
                    <a:pt x="5849" y="1278"/>
                  </a:lnTo>
                  <a:lnTo>
                    <a:pt x="5887" y="1605"/>
                  </a:lnTo>
                  <a:cubicBezTo>
                    <a:pt x="5903" y="1695"/>
                    <a:pt x="5978" y="1770"/>
                    <a:pt x="6073" y="1770"/>
                  </a:cubicBezTo>
                  <a:cubicBezTo>
                    <a:pt x="6083" y="1770"/>
                    <a:pt x="6093" y="1769"/>
                    <a:pt x="6103" y="1767"/>
                  </a:cubicBezTo>
                  <a:cubicBezTo>
                    <a:pt x="6211" y="1758"/>
                    <a:pt x="6283" y="1659"/>
                    <a:pt x="6274" y="1551"/>
                  </a:cubicBezTo>
                  <a:lnTo>
                    <a:pt x="6211" y="1091"/>
                  </a:lnTo>
                  <a:lnTo>
                    <a:pt x="6211" y="1082"/>
                  </a:lnTo>
                  <a:cubicBezTo>
                    <a:pt x="6202" y="1001"/>
                    <a:pt x="6139" y="929"/>
                    <a:pt x="6049" y="920"/>
                  </a:cubicBezTo>
                  <a:cubicBezTo>
                    <a:pt x="5562" y="875"/>
                    <a:pt x="5075" y="812"/>
                    <a:pt x="4589" y="749"/>
                  </a:cubicBezTo>
                  <a:cubicBezTo>
                    <a:pt x="4111" y="685"/>
                    <a:pt x="3624" y="622"/>
                    <a:pt x="3137" y="550"/>
                  </a:cubicBezTo>
                  <a:cubicBezTo>
                    <a:pt x="2173" y="397"/>
                    <a:pt x="1199" y="262"/>
                    <a:pt x="244" y="9"/>
                  </a:cubicBezTo>
                  <a:cubicBezTo>
                    <a:pt x="235" y="0"/>
                    <a:pt x="217" y="0"/>
                    <a:pt x="2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4"/>
            <p:cNvSpPr/>
            <p:nvPr/>
          </p:nvSpPr>
          <p:spPr>
            <a:xfrm>
              <a:off x="9073980" y="3552587"/>
              <a:ext cx="283308" cy="148610"/>
            </a:xfrm>
            <a:custGeom>
              <a:avLst/>
              <a:gdLst/>
              <a:ahLst/>
              <a:cxnLst/>
              <a:rect l="l" t="t" r="r" b="b"/>
              <a:pathLst>
                <a:path w="5824" h="3055" extrusionOk="0">
                  <a:moveTo>
                    <a:pt x="5588" y="1"/>
                  </a:moveTo>
                  <a:cubicBezTo>
                    <a:pt x="5570" y="1"/>
                    <a:pt x="5553" y="3"/>
                    <a:pt x="5535" y="6"/>
                  </a:cubicBezTo>
                  <a:cubicBezTo>
                    <a:pt x="5418" y="34"/>
                    <a:pt x="5336" y="160"/>
                    <a:pt x="5373" y="277"/>
                  </a:cubicBezTo>
                  <a:lnTo>
                    <a:pt x="5406" y="415"/>
                  </a:lnTo>
                  <a:lnTo>
                    <a:pt x="5406" y="415"/>
                  </a:lnTo>
                  <a:cubicBezTo>
                    <a:pt x="5013" y="613"/>
                    <a:pt x="4620" y="805"/>
                    <a:pt x="4228" y="989"/>
                  </a:cubicBezTo>
                  <a:cubicBezTo>
                    <a:pt x="3786" y="1196"/>
                    <a:pt x="3335" y="1395"/>
                    <a:pt x="2885" y="1584"/>
                  </a:cubicBezTo>
                  <a:cubicBezTo>
                    <a:pt x="2434" y="1773"/>
                    <a:pt x="1983" y="1972"/>
                    <a:pt x="1524" y="2152"/>
                  </a:cubicBezTo>
                  <a:cubicBezTo>
                    <a:pt x="1073" y="2332"/>
                    <a:pt x="613" y="2512"/>
                    <a:pt x="153" y="2675"/>
                  </a:cubicBezTo>
                  <a:cubicBezTo>
                    <a:pt x="144" y="2684"/>
                    <a:pt x="135" y="2684"/>
                    <a:pt x="126" y="2684"/>
                  </a:cubicBezTo>
                  <a:cubicBezTo>
                    <a:pt x="36" y="2738"/>
                    <a:pt x="0" y="2855"/>
                    <a:pt x="45" y="2945"/>
                  </a:cubicBezTo>
                  <a:cubicBezTo>
                    <a:pt x="77" y="3016"/>
                    <a:pt x="146" y="3054"/>
                    <a:pt x="219" y="3054"/>
                  </a:cubicBezTo>
                  <a:cubicBezTo>
                    <a:pt x="248" y="3054"/>
                    <a:pt x="278" y="3048"/>
                    <a:pt x="307" y="3035"/>
                  </a:cubicBezTo>
                  <a:cubicBezTo>
                    <a:pt x="748" y="2810"/>
                    <a:pt x="1190" y="2602"/>
                    <a:pt x="1632" y="2395"/>
                  </a:cubicBezTo>
                  <a:cubicBezTo>
                    <a:pt x="2073" y="2188"/>
                    <a:pt x="2524" y="1990"/>
                    <a:pt x="2975" y="1791"/>
                  </a:cubicBezTo>
                  <a:cubicBezTo>
                    <a:pt x="3416" y="1593"/>
                    <a:pt x="3876" y="1404"/>
                    <a:pt x="4327" y="1214"/>
                  </a:cubicBezTo>
                  <a:cubicBezTo>
                    <a:pt x="4778" y="1034"/>
                    <a:pt x="5237" y="854"/>
                    <a:pt x="5706" y="701"/>
                  </a:cubicBezTo>
                  <a:cubicBezTo>
                    <a:pt x="5769" y="674"/>
                    <a:pt x="5823" y="610"/>
                    <a:pt x="5823" y="529"/>
                  </a:cubicBezTo>
                  <a:lnTo>
                    <a:pt x="5823" y="493"/>
                  </a:lnTo>
                  <a:lnTo>
                    <a:pt x="5814" y="223"/>
                  </a:lnTo>
                  <a:cubicBezTo>
                    <a:pt x="5814" y="205"/>
                    <a:pt x="5814" y="187"/>
                    <a:pt x="5805" y="169"/>
                  </a:cubicBezTo>
                  <a:cubicBezTo>
                    <a:pt x="5782" y="68"/>
                    <a:pt x="5692" y="1"/>
                    <a:pt x="55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0" name="Google Shape;1030;p34"/>
            <p:cNvSpPr/>
            <p:nvPr/>
          </p:nvSpPr>
          <p:spPr>
            <a:xfrm>
              <a:off x="7051300" y="3556236"/>
              <a:ext cx="1992937" cy="418201"/>
            </a:xfrm>
            <a:custGeom>
              <a:avLst/>
              <a:gdLst/>
              <a:ahLst/>
              <a:cxnLst/>
              <a:rect l="l" t="t" r="r" b="b"/>
              <a:pathLst>
                <a:path w="40969" h="8597" extrusionOk="0">
                  <a:moveTo>
                    <a:pt x="24542" y="1"/>
                  </a:moveTo>
                  <a:cubicBezTo>
                    <a:pt x="24531" y="1"/>
                    <a:pt x="24520" y="2"/>
                    <a:pt x="24509" y="4"/>
                  </a:cubicBezTo>
                  <a:lnTo>
                    <a:pt x="18812" y="761"/>
                  </a:lnTo>
                  <a:lnTo>
                    <a:pt x="15964" y="1130"/>
                  </a:lnTo>
                  <a:lnTo>
                    <a:pt x="13115" y="1491"/>
                  </a:lnTo>
                  <a:cubicBezTo>
                    <a:pt x="11213" y="1734"/>
                    <a:pt x="9311" y="1978"/>
                    <a:pt x="7409" y="2203"/>
                  </a:cubicBezTo>
                  <a:cubicBezTo>
                    <a:pt x="5508" y="2437"/>
                    <a:pt x="3606" y="2654"/>
                    <a:pt x="1695" y="2861"/>
                  </a:cubicBezTo>
                  <a:cubicBezTo>
                    <a:pt x="1586" y="2870"/>
                    <a:pt x="1514" y="2969"/>
                    <a:pt x="1532" y="3068"/>
                  </a:cubicBezTo>
                  <a:lnTo>
                    <a:pt x="1532" y="3077"/>
                  </a:lnTo>
                  <a:lnTo>
                    <a:pt x="1544" y="3172"/>
                  </a:lnTo>
                  <a:lnTo>
                    <a:pt x="1544" y="3172"/>
                  </a:lnTo>
                  <a:lnTo>
                    <a:pt x="171" y="3339"/>
                  </a:lnTo>
                  <a:cubicBezTo>
                    <a:pt x="72" y="3357"/>
                    <a:pt x="0" y="3438"/>
                    <a:pt x="9" y="3537"/>
                  </a:cubicBezTo>
                  <a:lnTo>
                    <a:pt x="9" y="3555"/>
                  </a:lnTo>
                  <a:cubicBezTo>
                    <a:pt x="36" y="4366"/>
                    <a:pt x="117" y="5169"/>
                    <a:pt x="216" y="5962"/>
                  </a:cubicBezTo>
                  <a:cubicBezTo>
                    <a:pt x="316" y="6764"/>
                    <a:pt x="433" y="7557"/>
                    <a:pt x="604" y="8350"/>
                  </a:cubicBezTo>
                  <a:lnTo>
                    <a:pt x="613" y="8368"/>
                  </a:lnTo>
                  <a:cubicBezTo>
                    <a:pt x="630" y="8461"/>
                    <a:pt x="710" y="8523"/>
                    <a:pt x="802" y="8523"/>
                  </a:cubicBezTo>
                  <a:cubicBezTo>
                    <a:pt x="808" y="8523"/>
                    <a:pt x="814" y="8522"/>
                    <a:pt x="820" y="8522"/>
                  </a:cubicBezTo>
                  <a:lnTo>
                    <a:pt x="2189" y="8348"/>
                  </a:lnTo>
                  <a:lnTo>
                    <a:pt x="2189" y="8348"/>
                  </a:lnTo>
                  <a:lnTo>
                    <a:pt x="2199" y="8423"/>
                  </a:lnTo>
                  <a:lnTo>
                    <a:pt x="2199" y="8432"/>
                  </a:lnTo>
                  <a:lnTo>
                    <a:pt x="2199" y="8441"/>
                  </a:lnTo>
                  <a:cubicBezTo>
                    <a:pt x="2216" y="8529"/>
                    <a:pt x="2297" y="8597"/>
                    <a:pt x="2385" y="8597"/>
                  </a:cubicBezTo>
                  <a:cubicBezTo>
                    <a:pt x="2395" y="8597"/>
                    <a:pt x="2405" y="8596"/>
                    <a:pt x="2416" y="8594"/>
                  </a:cubicBezTo>
                  <a:cubicBezTo>
                    <a:pt x="5598" y="8089"/>
                    <a:pt x="8798" y="7701"/>
                    <a:pt x="11998" y="7305"/>
                  </a:cubicBezTo>
                  <a:lnTo>
                    <a:pt x="21588" y="6124"/>
                  </a:lnTo>
                  <a:lnTo>
                    <a:pt x="31188" y="4943"/>
                  </a:lnTo>
                  <a:lnTo>
                    <a:pt x="40779" y="3789"/>
                  </a:lnTo>
                  <a:lnTo>
                    <a:pt x="40788" y="3789"/>
                  </a:lnTo>
                  <a:cubicBezTo>
                    <a:pt x="40887" y="3780"/>
                    <a:pt x="40968" y="3681"/>
                    <a:pt x="40950" y="3573"/>
                  </a:cubicBezTo>
                  <a:lnTo>
                    <a:pt x="40914" y="3303"/>
                  </a:lnTo>
                  <a:cubicBezTo>
                    <a:pt x="40906" y="3201"/>
                    <a:pt x="40817" y="3131"/>
                    <a:pt x="40716" y="3131"/>
                  </a:cubicBezTo>
                  <a:cubicBezTo>
                    <a:pt x="40710" y="3131"/>
                    <a:pt x="40704" y="3131"/>
                    <a:pt x="40698" y="3131"/>
                  </a:cubicBezTo>
                  <a:cubicBezTo>
                    <a:pt x="40599" y="3149"/>
                    <a:pt x="40518" y="3249"/>
                    <a:pt x="40536" y="3348"/>
                  </a:cubicBezTo>
                  <a:lnTo>
                    <a:pt x="40544" y="3427"/>
                  </a:lnTo>
                  <a:lnTo>
                    <a:pt x="40544" y="3427"/>
                  </a:lnTo>
                  <a:lnTo>
                    <a:pt x="31152" y="4655"/>
                  </a:lnTo>
                  <a:lnTo>
                    <a:pt x="21561" y="5872"/>
                  </a:lnTo>
                  <a:lnTo>
                    <a:pt x="11971" y="7098"/>
                  </a:lnTo>
                  <a:cubicBezTo>
                    <a:pt x="8834" y="7495"/>
                    <a:pt x="5706" y="7893"/>
                    <a:pt x="2562" y="8188"/>
                  </a:cubicBezTo>
                  <a:lnTo>
                    <a:pt x="2562" y="8188"/>
                  </a:lnTo>
                  <a:lnTo>
                    <a:pt x="2551" y="8107"/>
                  </a:lnTo>
                  <a:cubicBezTo>
                    <a:pt x="2534" y="8005"/>
                    <a:pt x="2453" y="7935"/>
                    <a:pt x="2353" y="7935"/>
                  </a:cubicBezTo>
                  <a:cubicBezTo>
                    <a:pt x="2347" y="7935"/>
                    <a:pt x="2341" y="7935"/>
                    <a:pt x="2335" y="7936"/>
                  </a:cubicBezTo>
                  <a:lnTo>
                    <a:pt x="984" y="8108"/>
                  </a:lnTo>
                  <a:lnTo>
                    <a:pt x="984" y="8108"/>
                  </a:lnTo>
                  <a:cubicBezTo>
                    <a:pt x="950" y="7364"/>
                    <a:pt x="866" y="6627"/>
                    <a:pt x="775" y="5899"/>
                  </a:cubicBezTo>
                  <a:cubicBezTo>
                    <a:pt x="684" y="5161"/>
                    <a:pt x="578" y="4430"/>
                    <a:pt x="428" y="3701"/>
                  </a:cubicBezTo>
                  <a:lnTo>
                    <a:pt x="428" y="3701"/>
                  </a:lnTo>
                  <a:lnTo>
                    <a:pt x="1785" y="3528"/>
                  </a:lnTo>
                  <a:cubicBezTo>
                    <a:pt x="1884" y="3519"/>
                    <a:pt x="1965" y="3420"/>
                    <a:pt x="1947" y="3312"/>
                  </a:cubicBezTo>
                  <a:lnTo>
                    <a:pt x="1935" y="3213"/>
                  </a:lnTo>
                  <a:lnTo>
                    <a:pt x="1935" y="3213"/>
                  </a:lnTo>
                  <a:cubicBezTo>
                    <a:pt x="3766" y="2952"/>
                    <a:pt x="5606" y="2700"/>
                    <a:pt x="7437" y="2464"/>
                  </a:cubicBezTo>
                  <a:cubicBezTo>
                    <a:pt x="9338" y="2221"/>
                    <a:pt x="11240" y="1987"/>
                    <a:pt x="13142" y="1752"/>
                  </a:cubicBezTo>
                  <a:lnTo>
                    <a:pt x="16000" y="1401"/>
                  </a:lnTo>
                  <a:lnTo>
                    <a:pt x="18848" y="1058"/>
                  </a:lnTo>
                  <a:lnTo>
                    <a:pt x="24554" y="382"/>
                  </a:lnTo>
                  <a:lnTo>
                    <a:pt x="24563" y="382"/>
                  </a:lnTo>
                  <a:cubicBezTo>
                    <a:pt x="24671" y="373"/>
                    <a:pt x="24743" y="274"/>
                    <a:pt x="24725" y="166"/>
                  </a:cubicBezTo>
                  <a:cubicBezTo>
                    <a:pt x="24717" y="69"/>
                    <a:pt x="24637" y="1"/>
                    <a:pt x="245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1" name="Google Shape;1031;p34"/>
            <p:cNvSpPr/>
            <p:nvPr/>
          </p:nvSpPr>
          <p:spPr>
            <a:xfrm>
              <a:off x="7753724" y="3601377"/>
              <a:ext cx="138152" cy="171960"/>
            </a:xfrm>
            <a:custGeom>
              <a:avLst/>
              <a:gdLst/>
              <a:ahLst/>
              <a:cxnLst/>
              <a:rect l="l" t="t" r="r" b="b"/>
              <a:pathLst>
                <a:path w="2840" h="3535" extrusionOk="0">
                  <a:moveTo>
                    <a:pt x="2624" y="1"/>
                  </a:moveTo>
                  <a:cubicBezTo>
                    <a:pt x="2587" y="1"/>
                    <a:pt x="2549" y="11"/>
                    <a:pt x="2515" y="31"/>
                  </a:cubicBezTo>
                  <a:lnTo>
                    <a:pt x="2065" y="329"/>
                  </a:lnTo>
                  <a:cubicBezTo>
                    <a:pt x="1920" y="428"/>
                    <a:pt x="1767" y="509"/>
                    <a:pt x="1623" y="626"/>
                  </a:cubicBezTo>
                  <a:cubicBezTo>
                    <a:pt x="1343" y="842"/>
                    <a:pt x="1064" y="1068"/>
                    <a:pt x="821" y="1338"/>
                  </a:cubicBezTo>
                  <a:cubicBezTo>
                    <a:pt x="577" y="1599"/>
                    <a:pt x="370" y="1897"/>
                    <a:pt x="217" y="2239"/>
                  </a:cubicBezTo>
                  <a:cubicBezTo>
                    <a:pt x="63" y="2582"/>
                    <a:pt x="0" y="2961"/>
                    <a:pt x="27" y="3339"/>
                  </a:cubicBezTo>
                  <a:lnTo>
                    <a:pt x="27" y="3348"/>
                  </a:lnTo>
                  <a:cubicBezTo>
                    <a:pt x="27" y="3357"/>
                    <a:pt x="27" y="3375"/>
                    <a:pt x="27" y="3384"/>
                  </a:cubicBezTo>
                  <a:cubicBezTo>
                    <a:pt x="51" y="3469"/>
                    <a:pt x="133" y="3534"/>
                    <a:pt x="224" y="3534"/>
                  </a:cubicBezTo>
                  <a:cubicBezTo>
                    <a:pt x="240" y="3534"/>
                    <a:pt x="255" y="3532"/>
                    <a:pt x="271" y="3528"/>
                  </a:cubicBezTo>
                  <a:cubicBezTo>
                    <a:pt x="370" y="3501"/>
                    <a:pt x="433" y="3393"/>
                    <a:pt x="415" y="3294"/>
                  </a:cubicBezTo>
                  <a:cubicBezTo>
                    <a:pt x="334" y="2979"/>
                    <a:pt x="361" y="2654"/>
                    <a:pt x="478" y="2348"/>
                  </a:cubicBezTo>
                  <a:cubicBezTo>
                    <a:pt x="595" y="2041"/>
                    <a:pt x="794" y="1762"/>
                    <a:pt x="1019" y="1518"/>
                  </a:cubicBezTo>
                  <a:cubicBezTo>
                    <a:pt x="1253" y="1275"/>
                    <a:pt x="1524" y="1059"/>
                    <a:pt x="1803" y="878"/>
                  </a:cubicBezTo>
                  <a:lnTo>
                    <a:pt x="1911" y="806"/>
                  </a:lnTo>
                  <a:lnTo>
                    <a:pt x="2019" y="743"/>
                  </a:lnTo>
                  <a:cubicBezTo>
                    <a:pt x="2092" y="698"/>
                    <a:pt x="2173" y="653"/>
                    <a:pt x="2245" y="617"/>
                  </a:cubicBezTo>
                  <a:cubicBezTo>
                    <a:pt x="2398" y="536"/>
                    <a:pt x="2542" y="455"/>
                    <a:pt x="2695" y="374"/>
                  </a:cubicBezTo>
                  <a:lnTo>
                    <a:pt x="2714" y="365"/>
                  </a:lnTo>
                  <a:cubicBezTo>
                    <a:pt x="2714" y="365"/>
                    <a:pt x="2723" y="365"/>
                    <a:pt x="2732" y="356"/>
                  </a:cubicBezTo>
                  <a:cubicBezTo>
                    <a:pt x="2822" y="301"/>
                    <a:pt x="2840" y="175"/>
                    <a:pt x="2786" y="85"/>
                  </a:cubicBezTo>
                  <a:cubicBezTo>
                    <a:pt x="2746" y="29"/>
                    <a:pt x="2686" y="1"/>
                    <a:pt x="26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34"/>
            <p:cNvSpPr/>
            <p:nvPr/>
          </p:nvSpPr>
          <p:spPr>
            <a:xfrm>
              <a:off x="8276797" y="3673322"/>
              <a:ext cx="127207" cy="161161"/>
            </a:xfrm>
            <a:custGeom>
              <a:avLst/>
              <a:gdLst/>
              <a:ahLst/>
              <a:cxnLst/>
              <a:rect l="l" t="t" r="r" b="b"/>
              <a:pathLst>
                <a:path w="2615" h="3313" extrusionOk="0">
                  <a:moveTo>
                    <a:pt x="2417" y="0"/>
                  </a:moveTo>
                  <a:cubicBezTo>
                    <a:pt x="2405" y="0"/>
                    <a:pt x="2393" y="1"/>
                    <a:pt x="2381" y="3"/>
                  </a:cubicBezTo>
                  <a:cubicBezTo>
                    <a:pt x="2272" y="30"/>
                    <a:pt x="2209" y="129"/>
                    <a:pt x="2227" y="238"/>
                  </a:cubicBezTo>
                  <a:cubicBezTo>
                    <a:pt x="2254" y="382"/>
                    <a:pt x="2272" y="526"/>
                    <a:pt x="2254" y="670"/>
                  </a:cubicBezTo>
                  <a:cubicBezTo>
                    <a:pt x="2245" y="815"/>
                    <a:pt x="2218" y="968"/>
                    <a:pt x="2155" y="1103"/>
                  </a:cubicBezTo>
                  <a:cubicBezTo>
                    <a:pt x="2056" y="1382"/>
                    <a:pt x="1876" y="1644"/>
                    <a:pt x="1668" y="1869"/>
                  </a:cubicBezTo>
                  <a:cubicBezTo>
                    <a:pt x="1461" y="2104"/>
                    <a:pt x="1218" y="2302"/>
                    <a:pt x="965" y="2473"/>
                  </a:cubicBezTo>
                  <a:cubicBezTo>
                    <a:pt x="830" y="2563"/>
                    <a:pt x="704" y="2653"/>
                    <a:pt x="569" y="2735"/>
                  </a:cubicBezTo>
                  <a:cubicBezTo>
                    <a:pt x="434" y="2807"/>
                    <a:pt x="298" y="2879"/>
                    <a:pt x="154" y="2942"/>
                  </a:cubicBezTo>
                  <a:cubicBezTo>
                    <a:pt x="145" y="2942"/>
                    <a:pt x="136" y="2951"/>
                    <a:pt x="127" y="2951"/>
                  </a:cubicBezTo>
                  <a:cubicBezTo>
                    <a:pt x="28" y="3005"/>
                    <a:pt x="1" y="3131"/>
                    <a:pt x="64" y="3221"/>
                  </a:cubicBezTo>
                  <a:cubicBezTo>
                    <a:pt x="99" y="3280"/>
                    <a:pt x="162" y="3312"/>
                    <a:pt x="226" y="3312"/>
                  </a:cubicBezTo>
                  <a:cubicBezTo>
                    <a:pt x="260" y="3312"/>
                    <a:pt x="294" y="3303"/>
                    <a:pt x="325" y="3284"/>
                  </a:cubicBezTo>
                  <a:lnTo>
                    <a:pt x="334" y="3284"/>
                  </a:lnTo>
                  <a:cubicBezTo>
                    <a:pt x="614" y="3104"/>
                    <a:pt x="875" y="2906"/>
                    <a:pt x="1128" y="2707"/>
                  </a:cubicBezTo>
                  <a:cubicBezTo>
                    <a:pt x="1389" y="2500"/>
                    <a:pt x="1632" y="2284"/>
                    <a:pt x="1849" y="2031"/>
                  </a:cubicBezTo>
                  <a:cubicBezTo>
                    <a:pt x="2065" y="1788"/>
                    <a:pt x="2263" y="1518"/>
                    <a:pt x="2399" y="1202"/>
                  </a:cubicBezTo>
                  <a:cubicBezTo>
                    <a:pt x="2543" y="896"/>
                    <a:pt x="2615" y="553"/>
                    <a:pt x="2615" y="193"/>
                  </a:cubicBezTo>
                  <a:cubicBezTo>
                    <a:pt x="2615" y="184"/>
                    <a:pt x="2615" y="166"/>
                    <a:pt x="2615" y="157"/>
                  </a:cubicBezTo>
                  <a:cubicBezTo>
                    <a:pt x="2591" y="61"/>
                    <a:pt x="2510" y="0"/>
                    <a:pt x="24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4"/>
            <p:cNvSpPr/>
            <p:nvPr/>
          </p:nvSpPr>
          <p:spPr>
            <a:xfrm>
              <a:off x="7126261" y="3708687"/>
              <a:ext cx="37311" cy="143746"/>
            </a:xfrm>
            <a:custGeom>
              <a:avLst/>
              <a:gdLst/>
              <a:ahLst/>
              <a:cxnLst/>
              <a:rect l="l" t="t" r="r" b="b"/>
              <a:pathLst>
                <a:path w="767" h="2955" extrusionOk="0">
                  <a:moveTo>
                    <a:pt x="226" y="1"/>
                  </a:moveTo>
                  <a:cubicBezTo>
                    <a:pt x="211" y="1"/>
                    <a:pt x="196" y="3"/>
                    <a:pt x="181" y="6"/>
                  </a:cubicBezTo>
                  <a:cubicBezTo>
                    <a:pt x="73" y="24"/>
                    <a:pt x="0" y="124"/>
                    <a:pt x="27" y="232"/>
                  </a:cubicBezTo>
                  <a:cubicBezTo>
                    <a:pt x="100" y="637"/>
                    <a:pt x="163" y="1052"/>
                    <a:pt x="217" y="1467"/>
                  </a:cubicBezTo>
                  <a:lnTo>
                    <a:pt x="307" y="2089"/>
                  </a:lnTo>
                  <a:cubicBezTo>
                    <a:pt x="325" y="2296"/>
                    <a:pt x="379" y="2494"/>
                    <a:pt x="334" y="2711"/>
                  </a:cubicBezTo>
                  <a:cubicBezTo>
                    <a:pt x="325" y="2756"/>
                    <a:pt x="334" y="2801"/>
                    <a:pt x="352" y="2837"/>
                  </a:cubicBezTo>
                  <a:cubicBezTo>
                    <a:pt x="384" y="2914"/>
                    <a:pt x="458" y="2955"/>
                    <a:pt x="534" y="2955"/>
                  </a:cubicBezTo>
                  <a:cubicBezTo>
                    <a:pt x="564" y="2955"/>
                    <a:pt x="594" y="2949"/>
                    <a:pt x="622" y="2936"/>
                  </a:cubicBezTo>
                  <a:cubicBezTo>
                    <a:pt x="722" y="2891"/>
                    <a:pt x="767" y="2765"/>
                    <a:pt x="722" y="2666"/>
                  </a:cubicBezTo>
                  <a:cubicBezTo>
                    <a:pt x="622" y="2467"/>
                    <a:pt x="622" y="2251"/>
                    <a:pt x="595" y="2053"/>
                  </a:cubicBezTo>
                  <a:lnTo>
                    <a:pt x="523" y="1431"/>
                  </a:lnTo>
                  <a:cubicBezTo>
                    <a:pt x="478" y="1016"/>
                    <a:pt x="433" y="601"/>
                    <a:pt x="406" y="178"/>
                  </a:cubicBezTo>
                  <a:cubicBezTo>
                    <a:pt x="406" y="178"/>
                    <a:pt x="406" y="169"/>
                    <a:pt x="406" y="160"/>
                  </a:cubicBezTo>
                  <a:cubicBezTo>
                    <a:pt x="391" y="67"/>
                    <a:pt x="316" y="1"/>
                    <a:pt x="2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4" name="Google Shape;1034;p34"/>
            <p:cNvSpPr/>
            <p:nvPr/>
          </p:nvSpPr>
          <p:spPr>
            <a:xfrm>
              <a:off x="7753724" y="3752661"/>
              <a:ext cx="159215" cy="130125"/>
            </a:xfrm>
            <a:custGeom>
              <a:avLst/>
              <a:gdLst/>
              <a:ahLst/>
              <a:cxnLst/>
              <a:rect l="l" t="t" r="r" b="b"/>
              <a:pathLst>
                <a:path w="3273" h="2675" extrusionOk="0">
                  <a:moveTo>
                    <a:pt x="215" y="1"/>
                  </a:moveTo>
                  <a:cubicBezTo>
                    <a:pt x="203" y="1"/>
                    <a:pt x="192" y="2"/>
                    <a:pt x="181" y="4"/>
                  </a:cubicBezTo>
                  <a:cubicBezTo>
                    <a:pt x="72" y="31"/>
                    <a:pt x="0" y="130"/>
                    <a:pt x="27" y="238"/>
                  </a:cubicBezTo>
                  <a:cubicBezTo>
                    <a:pt x="99" y="581"/>
                    <a:pt x="253" y="905"/>
                    <a:pt x="460" y="1176"/>
                  </a:cubicBezTo>
                  <a:cubicBezTo>
                    <a:pt x="676" y="1446"/>
                    <a:pt x="938" y="1662"/>
                    <a:pt x="1208" y="1843"/>
                  </a:cubicBezTo>
                  <a:cubicBezTo>
                    <a:pt x="1488" y="2023"/>
                    <a:pt x="1776" y="2176"/>
                    <a:pt x="2083" y="2302"/>
                  </a:cubicBezTo>
                  <a:cubicBezTo>
                    <a:pt x="2371" y="2438"/>
                    <a:pt x="2677" y="2564"/>
                    <a:pt x="3002" y="2663"/>
                  </a:cubicBezTo>
                  <a:cubicBezTo>
                    <a:pt x="3011" y="2663"/>
                    <a:pt x="3020" y="2672"/>
                    <a:pt x="3029" y="2672"/>
                  </a:cubicBezTo>
                  <a:cubicBezTo>
                    <a:pt x="3039" y="2674"/>
                    <a:pt x="3049" y="2674"/>
                    <a:pt x="3059" y="2674"/>
                  </a:cubicBezTo>
                  <a:cubicBezTo>
                    <a:pt x="3155" y="2674"/>
                    <a:pt x="3238" y="2599"/>
                    <a:pt x="3254" y="2510"/>
                  </a:cubicBezTo>
                  <a:cubicBezTo>
                    <a:pt x="3272" y="2402"/>
                    <a:pt x="3191" y="2302"/>
                    <a:pt x="3092" y="2284"/>
                  </a:cubicBezTo>
                  <a:cubicBezTo>
                    <a:pt x="2939" y="2266"/>
                    <a:pt x="2786" y="2230"/>
                    <a:pt x="2641" y="2185"/>
                  </a:cubicBezTo>
                  <a:cubicBezTo>
                    <a:pt x="2488" y="2140"/>
                    <a:pt x="2335" y="2086"/>
                    <a:pt x="2191" y="2032"/>
                  </a:cubicBezTo>
                  <a:cubicBezTo>
                    <a:pt x="1902" y="1915"/>
                    <a:pt x="1623" y="1789"/>
                    <a:pt x="1361" y="1608"/>
                  </a:cubicBezTo>
                  <a:cubicBezTo>
                    <a:pt x="1118" y="1437"/>
                    <a:pt x="875" y="1239"/>
                    <a:pt x="712" y="986"/>
                  </a:cubicBezTo>
                  <a:cubicBezTo>
                    <a:pt x="622" y="869"/>
                    <a:pt x="559" y="734"/>
                    <a:pt x="505" y="599"/>
                  </a:cubicBezTo>
                  <a:cubicBezTo>
                    <a:pt x="451" y="464"/>
                    <a:pt x="424" y="319"/>
                    <a:pt x="415" y="175"/>
                  </a:cubicBezTo>
                  <a:lnTo>
                    <a:pt x="406" y="175"/>
                  </a:lnTo>
                  <a:cubicBezTo>
                    <a:pt x="406" y="166"/>
                    <a:pt x="406" y="166"/>
                    <a:pt x="406" y="157"/>
                  </a:cubicBezTo>
                  <a:cubicBezTo>
                    <a:pt x="390" y="61"/>
                    <a:pt x="303" y="1"/>
                    <a:pt x="2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5" name="Google Shape;1035;p34"/>
            <p:cNvSpPr/>
            <p:nvPr/>
          </p:nvSpPr>
          <p:spPr>
            <a:xfrm>
              <a:off x="7140708" y="3828157"/>
              <a:ext cx="36046" cy="134163"/>
            </a:xfrm>
            <a:custGeom>
              <a:avLst/>
              <a:gdLst/>
              <a:ahLst/>
              <a:cxnLst/>
              <a:rect l="l" t="t" r="r" b="b"/>
              <a:pathLst>
                <a:path w="741" h="2758" extrusionOk="0">
                  <a:moveTo>
                    <a:pt x="230" y="0"/>
                  </a:moveTo>
                  <a:cubicBezTo>
                    <a:pt x="208" y="0"/>
                    <a:pt x="186" y="4"/>
                    <a:pt x="163" y="11"/>
                  </a:cubicBezTo>
                  <a:cubicBezTo>
                    <a:pt x="64" y="38"/>
                    <a:pt x="1" y="155"/>
                    <a:pt x="37" y="255"/>
                  </a:cubicBezTo>
                  <a:cubicBezTo>
                    <a:pt x="163" y="633"/>
                    <a:pt x="208" y="1021"/>
                    <a:pt x="253" y="1399"/>
                  </a:cubicBezTo>
                  <a:cubicBezTo>
                    <a:pt x="289" y="1787"/>
                    <a:pt x="325" y="2175"/>
                    <a:pt x="325" y="2562"/>
                  </a:cubicBezTo>
                  <a:cubicBezTo>
                    <a:pt x="325" y="2580"/>
                    <a:pt x="325" y="2598"/>
                    <a:pt x="334" y="2607"/>
                  </a:cubicBezTo>
                  <a:cubicBezTo>
                    <a:pt x="357" y="2698"/>
                    <a:pt x="431" y="2758"/>
                    <a:pt x="519" y="2758"/>
                  </a:cubicBezTo>
                  <a:cubicBezTo>
                    <a:pt x="535" y="2758"/>
                    <a:pt x="552" y="2756"/>
                    <a:pt x="569" y="2751"/>
                  </a:cubicBezTo>
                  <a:cubicBezTo>
                    <a:pt x="677" y="2724"/>
                    <a:pt x="740" y="2625"/>
                    <a:pt x="713" y="2517"/>
                  </a:cubicBezTo>
                  <a:cubicBezTo>
                    <a:pt x="623" y="2138"/>
                    <a:pt x="551" y="1760"/>
                    <a:pt x="497" y="1372"/>
                  </a:cubicBezTo>
                  <a:cubicBezTo>
                    <a:pt x="443" y="985"/>
                    <a:pt x="397" y="606"/>
                    <a:pt x="425" y="210"/>
                  </a:cubicBezTo>
                  <a:cubicBezTo>
                    <a:pt x="425" y="182"/>
                    <a:pt x="425" y="155"/>
                    <a:pt x="416" y="137"/>
                  </a:cubicBezTo>
                  <a:cubicBezTo>
                    <a:pt x="387" y="52"/>
                    <a:pt x="313" y="0"/>
                    <a:pt x="2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9" name="Google Shape;1039;p34"/>
          <p:cNvGrpSpPr/>
          <p:nvPr/>
        </p:nvGrpSpPr>
        <p:grpSpPr>
          <a:xfrm>
            <a:off x="3037710" y="641385"/>
            <a:ext cx="3385010" cy="176025"/>
            <a:chOff x="4345425" y="2175475"/>
            <a:chExt cx="800750" cy="176025"/>
          </a:xfrm>
        </p:grpSpPr>
        <p:sp>
          <p:nvSpPr>
            <p:cNvPr id="1040" name="Google Shape;1040;p34"/>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50"/>
            </a:p>
          </p:txBody>
        </p:sp>
        <p:sp>
          <p:nvSpPr>
            <p:cNvPr id="1041" name="Google Shape;1041;p34"/>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50"/>
            </a:p>
          </p:txBody>
        </p:sp>
      </p:grpSp>
      <p:grpSp>
        <p:nvGrpSpPr>
          <p:cNvPr id="1042" name="Google Shape;1042;p34"/>
          <p:cNvGrpSpPr/>
          <p:nvPr/>
        </p:nvGrpSpPr>
        <p:grpSpPr>
          <a:xfrm>
            <a:off x="3709471" y="1254077"/>
            <a:ext cx="2215403" cy="176025"/>
            <a:chOff x="4345425" y="2175475"/>
            <a:chExt cx="800750" cy="176025"/>
          </a:xfrm>
        </p:grpSpPr>
        <p:sp>
          <p:nvSpPr>
            <p:cNvPr id="1043" name="Google Shape;1043;p34"/>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50"/>
            </a:p>
          </p:txBody>
        </p:sp>
        <p:sp>
          <p:nvSpPr>
            <p:cNvPr id="1044" name="Google Shape;1044;p34"/>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050"/>
            </a:p>
          </p:txBody>
        </p:sp>
      </p:grpSp>
      <p:grpSp>
        <p:nvGrpSpPr>
          <p:cNvPr id="1045" name="Google Shape;1045;p34"/>
          <p:cNvGrpSpPr/>
          <p:nvPr/>
        </p:nvGrpSpPr>
        <p:grpSpPr>
          <a:xfrm rot="854098">
            <a:off x="7782856" y="510397"/>
            <a:ext cx="639528" cy="438002"/>
            <a:chOff x="5501450" y="2545600"/>
            <a:chExt cx="639525" cy="438000"/>
          </a:xfrm>
        </p:grpSpPr>
        <p:sp>
          <p:nvSpPr>
            <p:cNvPr id="1046" name="Google Shape;1046;p34"/>
            <p:cNvSpPr/>
            <p:nvPr/>
          </p:nvSpPr>
          <p:spPr>
            <a:xfrm>
              <a:off x="5501450" y="2545600"/>
              <a:ext cx="639525" cy="438000"/>
            </a:xfrm>
            <a:custGeom>
              <a:avLst/>
              <a:gdLst/>
              <a:ahLst/>
              <a:cxnLst/>
              <a:rect l="l" t="t" r="r" b="b"/>
              <a:pathLst>
                <a:path w="25581" h="17520" extrusionOk="0">
                  <a:moveTo>
                    <a:pt x="2054" y="916"/>
                  </a:moveTo>
                  <a:cubicBezTo>
                    <a:pt x="4249" y="1273"/>
                    <a:pt x="6534" y="1376"/>
                    <a:pt x="8837" y="1376"/>
                  </a:cubicBezTo>
                  <a:cubicBezTo>
                    <a:pt x="11993" y="1376"/>
                    <a:pt x="15185" y="1183"/>
                    <a:pt x="18229" y="1183"/>
                  </a:cubicBezTo>
                  <a:cubicBezTo>
                    <a:pt x="18767" y="1183"/>
                    <a:pt x="19366" y="1142"/>
                    <a:pt x="19969" y="1142"/>
                  </a:cubicBezTo>
                  <a:cubicBezTo>
                    <a:pt x="21476" y="1142"/>
                    <a:pt x="23008" y="1398"/>
                    <a:pt x="23668" y="3189"/>
                  </a:cubicBezTo>
                  <a:cubicBezTo>
                    <a:pt x="24139" y="4443"/>
                    <a:pt x="23998" y="6292"/>
                    <a:pt x="24045" y="7625"/>
                  </a:cubicBezTo>
                  <a:cubicBezTo>
                    <a:pt x="24154" y="10242"/>
                    <a:pt x="24076" y="12876"/>
                    <a:pt x="23904" y="15493"/>
                  </a:cubicBezTo>
                  <a:cubicBezTo>
                    <a:pt x="19549" y="16044"/>
                    <a:pt x="15184" y="16308"/>
                    <a:pt x="10802" y="16308"/>
                  </a:cubicBezTo>
                  <a:cubicBezTo>
                    <a:pt x="9570" y="16308"/>
                    <a:pt x="8336" y="16287"/>
                    <a:pt x="7101" y="16246"/>
                  </a:cubicBezTo>
                  <a:cubicBezTo>
                    <a:pt x="5141" y="16167"/>
                    <a:pt x="2398" y="16543"/>
                    <a:pt x="1505" y="14036"/>
                  </a:cubicBezTo>
                  <a:cubicBezTo>
                    <a:pt x="1066" y="12782"/>
                    <a:pt x="1270" y="10916"/>
                    <a:pt x="1207" y="9600"/>
                  </a:cubicBezTo>
                  <a:cubicBezTo>
                    <a:pt x="1160" y="8659"/>
                    <a:pt x="235" y="1700"/>
                    <a:pt x="2054" y="916"/>
                  </a:cubicBezTo>
                  <a:close/>
                  <a:moveTo>
                    <a:pt x="1928" y="0"/>
                  </a:moveTo>
                  <a:cubicBezTo>
                    <a:pt x="478" y="0"/>
                    <a:pt x="29" y="2119"/>
                    <a:pt x="16" y="3518"/>
                  </a:cubicBezTo>
                  <a:cubicBezTo>
                    <a:pt x="0" y="5869"/>
                    <a:pt x="204" y="8252"/>
                    <a:pt x="282" y="10603"/>
                  </a:cubicBezTo>
                  <a:cubicBezTo>
                    <a:pt x="345" y="12139"/>
                    <a:pt x="157" y="14098"/>
                    <a:pt x="1003" y="15462"/>
                  </a:cubicBezTo>
                  <a:cubicBezTo>
                    <a:pt x="2119" y="17247"/>
                    <a:pt x="4806" y="17520"/>
                    <a:pt x="7212" y="17520"/>
                  </a:cubicBezTo>
                  <a:cubicBezTo>
                    <a:pt x="8268" y="17520"/>
                    <a:pt x="9269" y="17467"/>
                    <a:pt x="10061" y="17467"/>
                  </a:cubicBezTo>
                  <a:cubicBezTo>
                    <a:pt x="10126" y="17467"/>
                    <a:pt x="10189" y="17468"/>
                    <a:pt x="10251" y="17468"/>
                  </a:cubicBezTo>
                  <a:cubicBezTo>
                    <a:pt x="10550" y="17471"/>
                    <a:pt x="10848" y="17473"/>
                    <a:pt x="11146" y="17473"/>
                  </a:cubicBezTo>
                  <a:cubicBezTo>
                    <a:pt x="15785" y="17473"/>
                    <a:pt x="20422" y="17132"/>
                    <a:pt x="25016" y="16528"/>
                  </a:cubicBezTo>
                  <a:cubicBezTo>
                    <a:pt x="25581" y="16449"/>
                    <a:pt x="25549" y="15791"/>
                    <a:pt x="25189" y="15509"/>
                  </a:cubicBezTo>
                  <a:cubicBezTo>
                    <a:pt x="25440" y="11857"/>
                    <a:pt x="25534" y="8126"/>
                    <a:pt x="25110" y="4490"/>
                  </a:cubicBezTo>
                  <a:cubicBezTo>
                    <a:pt x="24907" y="2766"/>
                    <a:pt x="24515" y="995"/>
                    <a:pt x="22728" y="305"/>
                  </a:cubicBezTo>
                  <a:cubicBezTo>
                    <a:pt x="22098" y="64"/>
                    <a:pt x="21403" y="15"/>
                    <a:pt x="20716" y="15"/>
                  </a:cubicBezTo>
                  <a:cubicBezTo>
                    <a:pt x="20240" y="15"/>
                    <a:pt x="19769" y="38"/>
                    <a:pt x="19327" y="38"/>
                  </a:cubicBezTo>
                  <a:cubicBezTo>
                    <a:pt x="17132" y="38"/>
                    <a:pt x="14954" y="70"/>
                    <a:pt x="12759" y="70"/>
                  </a:cubicBezTo>
                  <a:cubicBezTo>
                    <a:pt x="12545" y="72"/>
                    <a:pt x="12330" y="73"/>
                    <a:pt x="12115" y="73"/>
                  </a:cubicBezTo>
                  <a:cubicBezTo>
                    <a:pt x="10641" y="73"/>
                    <a:pt x="9140" y="30"/>
                    <a:pt x="7640" y="30"/>
                  </a:cubicBezTo>
                  <a:cubicBezTo>
                    <a:pt x="6052" y="30"/>
                    <a:pt x="4466" y="78"/>
                    <a:pt x="2916" y="274"/>
                  </a:cubicBezTo>
                  <a:cubicBezTo>
                    <a:pt x="2544" y="84"/>
                    <a:pt x="2216" y="0"/>
                    <a:pt x="19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4"/>
            <p:cNvSpPr/>
            <p:nvPr/>
          </p:nvSpPr>
          <p:spPr>
            <a:xfrm>
              <a:off x="5714775" y="2654925"/>
              <a:ext cx="280075" cy="257600"/>
            </a:xfrm>
            <a:custGeom>
              <a:avLst/>
              <a:gdLst/>
              <a:ahLst/>
              <a:cxnLst/>
              <a:rect l="l" t="t" r="r" b="b"/>
              <a:pathLst>
                <a:path w="11203" h="10304" extrusionOk="0">
                  <a:moveTo>
                    <a:pt x="652" y="289"/>
                  </a:moveTo>
                  <a:cubicBezTo>
                    <a:pt x="809" y="415"/>
                    <a:pt x="966" y="540"/>
                    <a:pt x="1138" y="650"/>
                  </a:cubicBezTo>
                  <a:cubicBezTo>
                    <a:pt x="1076" y="697"/>
                    <a:pt x="1044" y="775"/>
                    <a:pt x="1029" y="854"/>
                  </a:cubicBezTo>
                  <a:cubicBezTo>
                    <a:pt x="1029" y="1042"/>
                    <a:pt x="1044" y="1214"/>
                    <a:pt x="1044" y="1387"/>
                  </a:cubicBezTo>
                  <a:cubicBezTo>
                    <a:pt x="919" y="1449"/>
                    <a:pt x="825" y="1543"/>
                    <a:pt x="778" y="1669"/>
                  </a:cubicBezTo>
                  <a:cubicBezTo>
                    <a:pt x="746" y="1214"/>
                    <a:pt x="699" y="760"/>
                    <a:pt x="652" y="305"/>
                  </a:cubicBezTo>
                  <a:cubicBezTo>
                    <a:pt x="652" y="305"/>
                    <a:pt x="652" y="289"/>
                    <a:pt x="652" y="289"/>
                  </a:cubicBezTo>
                  <a:close/>
                  <a:moveTo>
                    <a:pt x="5778" y="4208"/>
                  </a:moveTo>
                  <a:lnTo>
                    <a:pt x="5778" y="4208"/>
                  </a:lnTo>
                  <a:cubicBezTo>
                    <a:pt x="6217" y="4333"/>
                    <a:pt x="6671" y="4443"/>
                    <a:pt x="7126" y="4521"/>
                  </a:cubicBezTo>
                  <a:cubicBezTo>
                    <a:pt x="7142" y="4537"/>
                    <a:pt x="7142" y="4537"/>
                    <a:pt x="7157" y="4553"/>
                  </a:cubicBezTo>
                  <a:cubicBezTo>
                    <a:pt x="6844" y="4725"/>
                    <a:pt x="6530" y="4913"/>
                    <a:pt x="6232" y="5101"/>
                  </a:cubicBezTo>
                  <a:cubicBezTo>
                    <a:pt x="6138" y="4804"/>
                    <a:pt x="5966" y="4490"/>
                    <a:pt x="5778" y="4208"/>
                  </a:cubicBezTo>
                  <a:close/>
                  <a:moveTo>
                    <a:pt x="840" y="2296"/>
                  </a:moveTo>
                  <a:lnTo>
                    <a:pt x="840" y="2296"/>
                  </a:lnTo>
                  <a:cubicBezTo>
                    <a:pt x="919" y="2672"/>
                    <a:pt x="1013" y="3032"/>
                    <a:pt x="1076" y="3393"/>
                  </a:cubicBezTo>
                  <a:cubicBezTo>
                    <a:pt x="1123" y="4694"/>
                    <a:pt x="1201" y="5995"/>
                    <a:pt x="1264" y="7280"/>
                  </a:cubicBezTo>
                  <a:cubicBezTo>
                    <a:pt x="1279" y="7500"/>
                    <a:pt x="1436" y="7641"/>
                    <a:pt x="1609" y="7688"/>
                  </a:cubicBezTo>
                  <a:cubicBezTo>
                    <a:pt x="1624" y="7923"/>
                    <a:pt x="1656" y="8142"/>
                    <a:pt x="1671" y="8377"/>
                  </a:cubicBezTo>
                  <a:cubicBezTo>
                    <a:pt x="1671" y="8503"/>
                    <a:pt x="1734" y="8612"/>
                    <a:pt x="1812" y="8706"/>
                  </a:cubicBezTo>
                  <a:cubicBezTo>
                    <a:pt x="1781" y="8753"/>
                    <a:pt x="1765" y="8801"/>
                    <a:pt x="1734" y="8848"/>
                  </a:cubicBezTo>
                  <a:cubicBezTo>
                    <a:pt x="1718" y="8910"/>
                    <a:pt x="1718" y="8957"/>
                    <a:pt x="1703" y="9004"/>
                  </a:cubicBezTo>
                  <a:cubicBezTo>
                    <a:pt x="1577" y="9130"/>
                    <a:pt x="1436" y="9239"/>
                    <a:pt x="1295" y="9365"/>
                  </a:cubicBezTo>
                  <a:cubicBezTo>
                    <a:pt x="1154" y="7014"/>
                    <a:pt x="1029" y="4647"/>
                    <a:pt x="840" y="2296"/>
                  </a:cubicBezTo>
                  <a:close/>
                  <a:moveTo>
                    <a:pt x="299" y="0"/>
                  </a:moveTo>
                  <a:cubicBezTo>
                    <a:pt x="146" y="0"/>
                    <a:pt x="0" y="102"/>
                    <a:pt x="10" y="305"/>
                  </a:cubicBezTo>
                  <a:cubicBezTo>
                    <a:pt x="88" y="3440"/>
                    <a:pt x="355" y="6575"/>
                    <a:pt x="574" y="9710"/>
                  </a:cubicBezTo>
                  <a:cubicBezTo>
                    <a:pt x="590" y="9866"/>
                    <a:pt x="684" y="9976"/>
                    <a:pt x="793" y="10023"/>
                  </a:cubicBezTo>
                  <a:cubicBezTo>
                    <a:pt x="841" y="10176"/>
                    <a:pt x="985" y="10303"/>
                    <a:pt x="1148" y="10303"/>
                  </a:cubicBezTo>
                  <a:cubicBezTo>
                    <a:pt x="1201" y="10303"/>
                    <a:pt x="1256" y="10289"/>
                    <a:pt x="1311" y="10258"/>
                  </a:cubicBezTo>
                  <a:cubicBezTo>
                    <a:pt x="1718" y="10070"/>
                    <a:pt x="2110" y="9851"/>
                    <a:pt x="2486" y="9647"/>
                  </a:cubicBezTo>
                  <a:cubicBezTo>
                    <a:pt x="2627" y="9631"/>
                    <a:pt x="2753" y="9569"/>
                    <a:pt x="2847" y="9475"/>
                  </a:cubicBezTo>
                  <a:cubicBezTo>
                    <a:pt x="2894" y="9427"/>
                    <a:pt x="2941" y="9396"/>
                    <a:pt x="2988" y="9349"/>
                  </a:cubicBezTo>
                  <a:cubicBezTo>
                    <a:pt x="5417" y="7938"/>
                    <a:pt x="7721" y="6199"/>
                    <a:pt x="10151" y="4819"/>
                  </a:cubicBezTo>
                  <a:cubicBezTo>
                    <a:pt x="10229" y="4757"/>
                    <a:pt x="10292" y="4694"/>
                    <a:pt x="10323" y="4615"/>
                  </a:cubicBezTo>
                  <a:cubicBezTo>
                    <a:pt x="10383" y="4639"/>
                    <a:pt x="10441" y="4649"/>
                    <a:pt x="10497" y="4649"/>
                  </a:cubicBezTo>
                  <a:cubicBezTo>
                    <a:pt x="10925" y="4649"/>
                    <a:pt x="11203" y="4024"/>
                    <a:pt x="10731" y="3816"/>
                  </a:cubicBezTo>
                  <a:cubicBezTo>
                    <a:pt x="9101" y="3032"/>
                    <a:pt x="7439" y="2296"/>
                    <a:pt x="5762" y="1606"/>
                  </a:cubicBezTo>
                  <a:cubicBezTo>
                    <a:pt x="4238" y="987"/>
                    <a:pt x="2525" y="34"/>
                    <a:pt x="860" y="34"/>
                  </a:cubicBezTo>
                  <a:cubicBezTo>
                    <a:pt x="796" y="34"/>
                    <a:pt x="732" y="36"/>
                    <a:pt x="668" y="39"/>
                  </a:cubicBezTo>
                  <a:cubicBezTo>
                    <a:pt x="621" y="39"/>
                    <a:pt x="590" y="70"/>
                    <a:pt x="558" y="117"/>
                  </a:cubicBezTo>
                  <a:cubicBezTo>
                    <a:pt x="492" y="39"/>
                    <a:pt x="394" y="0"/>
                    <a:pt x="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78"/>
        <p:cNvGrpSpPr/>
        <p:nvPr/>
      </p:nvGrpSpPr>
      <p:grpSpPr>
        <a:xfrm>
          <a:off x="0" y="0"/>
          <a:ext cx="0" cy="0"/>
          <a:chOff x="0" y="0"/>
          <a:chExt cx="0" cy="0"/>
        </a:xfrm>
      </p:grpSpPr>
      <p:grpSp>
        <p:nvGrpSpPr>
          <p:cNvPr id="1179" name="Google Shape;1179;p38"/>
          <p:cNvGrpSpPr/>
          <p:nvPr/>
        </p:nvGrpSpPr>
        <p:grpSpPr>
          <a:xfrm>
            <a:off x="3442824" y="616304"/>
            <a:ext cx="2798301" cy="176025"/>
            <a:chOff x="4345425" y="2175475"/>
            <a:chExt cx="800750" cy="176025"/>
          </a:xfrm>
        </p:grpSpPr>
        <p:sp>
          <p:nvSpPr>
            <p:cNvPr id="1180" name="Google Shape;1180;p38"/>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38"/>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88" name="Google Shape;1188;p38"/>
          <p:cNvSpPr txBox="1">
            <a:spLocks noGrp="1"/>
          </p:cNvSpPr>
          <p:nvPr>
            <p:ph type="title"/>
          </p:nvPr>
        </p:nvSpPr>
        <p:spPr>
          <a:xfrm>
            <a:off x="3152971" y="105770"/>
            <a:ext cx="3109500" cy="1338600"/>
          </a:xfrm>
          <a:prstGeom prst="rect">
            <a:avLst/>
          </a:prstGeom>
        </p:spPr>
        <p:txBody>
          <a:bodyPr spcFirstLastPara="1" wrap="square" lIns="0" tIns="0" rIns="0" bIns="0" anchor="t" anchorCtr="0">
            <a:noAutofit/>
          </a:bodyPr>
          <a:lstStyle/>
          <a:p>
            <a:pPr marL="0" lvl="0" indent="0" algn="r" rtl="0">
              <a:spcBef>
                <a:spcPts val="0"/>
              </a:spcBef>
              <a:spcAft>
                <a:spcPts val="0"/>
              </a:spcAft>
              <a:buNone/>
            </a:pPr>
            <a:r>
              <a:rPr lang="ru-RU" sz="3600" dirty="0"/>
              <a:t>Функция УМК</a:t>
            </a:r>
            <a:endParaRPr sz="3600" dirty="0"/>
          </a:p>
        </p:txBody>
      </p:sp>
      <p:sp>
        <p:nvSpPr>
          <p:cNvPr id="1189" name="Google Shape;1189;p38"/>
          <p:cNvSpPr txBox="1">
            <a:spLocks noGrp="1"/>
          </p:cNvSpPr>
          <p:nvPr>
            <p:ph type="subTitle" idx="1"/>
          </p:nvPr>
        </p:nvSpPr>
        <p:spPr>
          <a:xfrm>
            <a:off x="5511541" y="1283113"/>
            <a:ext cx="3413532" cy="1436700"/>
          </a:xfrm>
          <a:prstGeom prst="rect">
            <a:avLst/>
          </a:prstGeom>
        </p:spPr>
        <p:txBody>
          <a:bodyPr spcFirstLastPara="1" wrap="square" lIns="91425" tIns="91425" rIns="91425" bIns="91425" anchor="t" anchorCtr="0">
            <a:noAutofit/>
          </a:bodyPr>
          <a:lstStyle/>
          <a:p>
            <a:pPr marL="0" lvl="0" indent="0" algn="ctr"/>
            <a:r>
              <a:rPr lang="ru-RU" sz="2000" dirty="0"/>
              <a:t>Ведущей функцией УМК «Начальная школа ХХI века» </a:t>
            </a:r>
          </a:p>
          <a:p>
            <a:pPr marL="0" lvl="0" indent="0" algn="ctr"/>
            <a:r>
              <a:rPr lang="ru-RU" sz="2000" dirty="0"/>
              <a:t>является реализация</a:t>
            </a:r>
          </a:p>
          <a:p>
            <a:pPr marL="0" lvl="0" indent="0" algn="ctr"/>
            <a:r>
              <a:rPr lang="ru-RU" sz="2000" dirty="0"/>
              <a:t>одного из возможных путей модернизации НОО,</a:t>
            </a:r>
          </a:p>
          <a:p>
            <a:pPr marL="0" lvl="0" indent="0" algn="ctr"/>
            <a:r>
              <a:rPr lang="ru-RU" sz="2000" dirty="0"/>
              <a:t>раскрытие новых подходов к целям, содержанию и методике обучения</a:t>
            </a:r>
          </a:p>
          <a:p>
            <a:pPr marL="0" lvl="0" indent="0" algn="ctr"/>
            <a:r>
              <a:rPr lang="ru-RU" sz="2000" dirty="0"/>
              <a:t>младших школьников в массовой начальной школе</a:t>
            </a:r>
            <a:endParaRPr sz="2000" dirty="0"/>
          </a:p>
        </p:txBody>
      </p:sp>
      <p:pic>
        <p:nvPicPr>
          <p:cNvPr id="1190" name="Google Shape;1190;p38"/>
          <p:cNvPicPr preferRelativeResize="0"/>
          <p:nvPr/>
        </p:nvPicPr>
        <p:blipFill rotWithShape="1">
          <a:blip r:embed="rId3">
            <a:alphaModFix/>
          </a:blip>
          <a:srcRect l="11427" r="12642"/>
          <a:stretch/>
        </p:blipFill>
        <p:spPr>
          <a:xfrm>
            <a:off x="853011" y="1202274"/>
            <a:ext cx="3240600" cy="2845200"/>
          </a:xfrm>
          <a:prstGeom prst="foldedCorner">
            <a:avLst>
              <a:gd name="adj" fmla="val 16729"/>
            </a:avLst>
          </a:prstGeom>
          <a:noFill/>
          <a:ln>
            <a:noFill/>
          </a:ln>
        </p:spPr>
      </p:pic>
      <p:grpSp>
        <p:nvGrpSpPr>
          <p:cNvPr id="1191" name="Google Shape;1191;p38"/>
          <p:cNvGrpSpPr/>
          <p:nvPr/>
        </p:nvGrpSpPr>
        <p:grpSpPr>
          <a:xfrm>
            <a:off x="3921824" y="1332663"/>
            <a:ext cx="428976" cy="1173468"/>
            <a:chOff x="3443472" y="1907731"/>
            <a:chExt cx="454327" cy="1325503"/>
          </a:xfrm>
        </p:grpSpPr>
        <p:sp>
          <p:nvSpPr>
            <p:cNvPr id="1192" name="Google Shape;1192;p38"/>
            <p:cNvSpPr/>
            <p:nvPr/>
          </p:nvSpPr>
          <p:spPr>
            <a:xfrm>
              <a:off x="3456297" y="1920208"/>
              <a:ext cx="427196" cy="1302484"/>
            </a:xfrm>
            <a:custGeom>
              <a:avLst/>
              <a:gdLst/>
              <a:ahLst/>
              <a:cxnLst/>
              <a:rect l="l" t="t" r="r" b="b"/>
              <a:pathLst>
                <a:path w="7495" h="20879" extrusionOk="0">
                  <a:moveTo>
                    <a:pt x="1630" y="1"/>
                  </a:moveTo>
                  <a:cubicBezTo>
                    <a:pt x="1605" y="6768"/>
                    <a:pt x="828" y="13610"/>
                    <a:pt x="1" y="20352"/>
                  </a:cubicBezTo>
                  <a:cubicBezTo>
                    <a:pt x="1605" y="20427"/>
                    <a:pt x="3234" y="20628"/>
                    <a:pt x="4813" y="20878"/>
                  </a:cubicBezTo>
                  <a:cubicBezTo>
                    <a:pt x="5665" y="14187"/>
                    <a:pt x="6267" y="7470"/>
                    <a:pt x="7495" y="803"/>
                  </a:cubicBezTo>
                  <a:lnTo>
                    <a:pt x="7495" y="803"/>
                  </a:lnTo>
                  <a:cubicBezTo>
                    <a:pt x="7478" y="803"/>
                    <a:pt x="7461" y="814"/>
                    <a:pt x="7445" y="814"/>
                  </a:cubicBezTo>
                  <a:cubicBezTo>
                    <a:pt x="7436" y="814"/>
                    <a:pt x="7428" y="811"/>
                    <a:pt x="7419" y="803"/>
                  </a:cubicBezTo>
                  <a:cubicBezTo>
                    <a:pt x="6517" y="678"/>
                    <a:pt x="5665" y="402"/>
                    <a:pt x="4763" y="277"/>
                  </a:cubicBezTo>
                  <a:cubicBezTo>
                    <a:pt x="3735" y="126"/>
                    <a:pt x="2708" y="76"/>
                    <a:pt x="1680" y="1"/>
                  </a:cubicBezTo>
                  <a:close/>
                </a:path>
              </a:pathLst>
            </a:custGeom>
            <a:solidFill>
              <a:srgbClr val="E0E0E0">
                <a:alpha val="633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38"/>
            <p:cNvSpPr/>
            <p:nvPr/>
          </p:nvSpPr>
          <p:spPr>
            <a:xfrm>
              <a:off x="3443472" y="1907731"/>
              <a:ext cx="454327" cy="1325503"/>
            </a:xfrm>
            <a:custGeom>
              <a:avLst/>
              <a:gdLst/>
              <a:ahLst/>
              <a:cxnLst/>
              <a:rect l="l" t="t" r="r" b="b"/>
              <a:pathLst>
                <a:path w="7971" h="21248" extrusionOk="0">
                  <a:moveTo>
                    <a:pt x="2077" y="442"/>
                  </a:moveTo>
                  <a:lnTo>
                    <a:pt x="3334" y="527"/>
                  </a:lnTo>
                  <a:cubicBezTo>
                    <a:pt x="3810" y="552"/>
                    <a:pt x="4311" y="602"/>
                    <a:pt x="4787" y="677"/>
                  </a:cubicBezTo>
                  <a:cubicBezTo>
                    <a:pt x="5264" y="727"/>
                    <a:pt x="5740" y="828"/>
                    <a:pt x="6216" y="953"/>
                  </a:cubicBezTo>
                  <a:lnTo>
                    <a:pt x="6943" y="1103"/>
                  </a:lnTo>
                  <a:lnTo>
                    <a:pt x="7319" y="1178"/>
                  </a:lnTo>
                  <a:lnTo>
                    <a:pt x="7452" y="1212"/>
                  </a:lnTo>
                  <a:lnTo>
                    <a:pt x="7452" y="1212"/>
                  </a:lnTo>
                  <a:cubicBezTo>
                    <a:pt x="7167" y="2790"/>
                    <a:pt x="6906" y="4389"/>
                    <a:pt x="6667" y="5965"/>
                  </a:cubicBezTo>
                  <a:cubicBezTo>
                    <a:pt x="6416" y="7645"/>
                    <a:pt x="6191" y="9324"/>
                    <a:pt x="5990" y="11003"/>
                  </a:cubicBezTo>
                  <a:lnTo>
                    <a:pt x="5414" y="16016"/>
                  </a:lnTo>
                  <a:lnTo>
                    <a:pt x="5138" y="18547"/>
                  </a:lnTo>
                  <a:lnTo>
                    <a:pt x="4988" y="19800"/>
                  </a:lnTo>
                  <a:cubicBezTo>
                    <a:pt x="4938" y="20151"/>
                    <a:pt x="4938" y="20527"/>
                    <a:pt x="4913" y="20903"/>
                  </a:cubicBezTo>
                  <a:cubicBezTo>
                    <a:pt x="4862" y="20878"/>
                    <a:pt x="4812" y="20828"/>
                    <a:pt x="4762" y="20828"/>
                  </a:cubicBezTo>
                  <a:lnTo>
                    <a:pt x="4461" y="20778"/>
                  </a:lnTo>
                  <a:lnTo>
                    <a:pt x="3860" y="20702"/>
                  </a:lnTo>
                  <a:lnTo>
                    <a:pt x="2657" y="20527"/>
                  </a:lnTo>
                  <a:cubicBezTo>
                    <a:pt x="1930" y="20436"/>
                    <a:pt x="1203" y="20386"/>
                    <a:pt x="458" y="20341"/>
                  </a:cubicBezTo>
                  <a:lnTo>
                    <a:pt x="458" y="20341"/>
                  </a:lnTo>
                  <a:cubicBezTo>
                    <a:pt x="670" y="18717"/>
                    <a:pt x="861" y="17115"/>
                    <a:pt x="1028" y="15489"/>
                  </a:cubicBezTo>
                  <a:cubicBezTo>
                    <a:pt x="1128" y="14662"/>
                    <a:pt x="1228" y="13810"/>
                    <a:pt x="1279" y="12958"/>
                  </a:cubicBezTo>
                  <a:cubicBezTo>
                    <a:pt x="1304" y="12106"/>
                    <a:pt x="1379" y="11254"/>
                    <a:pt x="1479" y="10402"/>
                  </a:cubicBezTo>
                  <a:cubicBezTo>
                    <a:pt x="1629" y="8722"/>
                    <a:pt x="1780" y="7018"/>
                    <a:pt x="1905" y="5314"/>
                  </a:cubicBezTo>
                  <a:cubicBezTo>
                    <a:pt x="2001" y="3690"/>
                    <a:pt x="2051" y="2066"/>
                    <a:pt x="2077" y="442"/>
                  </a:cubicBezTo>
                  <a:close/>
                  <a:moveTo>
                    <a:pt x="1855" y="0"/>
                  </a:moveTo>
                  <a:cubicBezTo>
                    <a:pt x="1755" y="0"/>
                    <a:pt x="1654" y="76"/>
                    <a:pt x="1654" y="201"/>
                  </a:cubicBezTo>
                  <a:cubicBezTo>
                    <a:pt x="1654" y="1905"/>
                    <a:pt x="1579" y="3610"/>
                    <a:pt x="1504" y="5289"/>
                  </a:cubicBezTo>
                  <a:cubicBezTo>
                    <a:pt x="1429" y="6993"/>
                    <a:pt x="1354" y="8697"/>
                    <a:pt x="1203" y="10376"/>
                  </a:cubicBezTo>
                  <a:cubicBezTo>
                    <a:pt x="1128" y="11229"/>
                    <a:pt x="1053" y="12081"/>
                    <a:pt x="903" y="12908"/>
                  </a:cubicBezTo>
                  <a:cubicBezTo>
                    <a:pt x="777" y="13760"/>
                    <a:pt x="702" y="14612"/>
                    <a:pt x="602" y="15439"/>
                  </a:cubicBezTo>
                  <a:cubicBezTo>
                    <a:pt x="426" y="17143"/>
                    <a:pt x="226" y="18823"/>
                    <a:pt x="0" y="20502"/>
                  </a:cubicBezTo>
                  <a:lnTo>
                    <a:pt x="0" y="20527"/>
                  </a:lnTo>
                  <a:cubicBezTo>
                    <a:pt x="0" y="20652"/>
                    <a:pt x="101" y="20752"/>
                    <a:pt x="201" y="20752"/>
                  </a:cubicBezTo>
                  <a:cubicBezTo>
                    <a:pt x="1003" y="20803"/>
                    <a:pt x="1805" y="20878"/>
                    <a:pt x="2607" y="20953"/>
                  </a:cubicBezTo>
                  <a:lnTo>
                    <a:pt x="3810" y="21103"/>
                  </a:lnTo>
                  <a:lnTo>
                    <a:pt x="4411" y="21179"/>
                  </a:lnTo>
                  <a:lnTo>
                    <a:pt x="4712" y="21229"/>
                  </a:lnTo>
                  <a:cubicBezTo>
                    <a:pt x="4787" y="21241"/>
                    <a:pt x="4862" y="21247"/>
                    <a:pt x="4938" y="21247"/>
                  </a:cubicBezTo>
                  <a:cubicBezTo>
                    <a:pt x="5013" y="21247"/>
                    <a:pt x="5088" y="21241"/>
                    <a:pt x="5163" y="21229"/>
                  </a:cubicBezTo>
                  <a:cubicBezTo>
                    <a:pt x="5238" y="20778"/>
                    <a:pt x="5339" y="20301"/>
                    <a:pt x="5389" y="19850"/>
                  </a:cubicBezTo>
                  <a:lnTo>
                    <a:pt x="5564" y="18597"/>
                  </a:lnTo>
                  <a:lnTo>
                    <a:pt x="5865" y="16066"/>
                  </a:lnTo>
                  <a:lnTo>
                    <a:pt x="6492" y="11053"/>
                  </a:lnTo>
                  <a:cubicBezTo>
                    <a:pt x="6717" y="9374"/>
                    <a:pt x="6918" y="7720"/>
                    <a:pt x="7143" y="6041"/>
                  </a:cubicBezTo>
                  <a:cubicBezTo>
                    <a:pt x="7394" y="4386"/>
                    <a:pt x="7644" y="2707"/>
                    <a:pt x="7945" y="1053"/>
                  </a:cubicBezTo>
                  <a:cubicBezTo>
                    <a:pt x="7970" y="1028"/>
                    <a:pt x="7970" y="1028"/>
                    <a:pt x="7970" y="1003"/>
                  </a:cubicBezTo>
                  <a:cubicBezTo>
                    <a:pt x="7945" y="878"/>
                    <a:pt x="7845" y="777"/>
                    <a:pt x="7720" y="777"/>
                  </a:cubicBezTo>
                  <a:lnTo>
                    <a:pt x="7594" y="777"/>
                  </a:lnTo>
                  <a:lnTo>
                    <a:pt x="7394" y="752"/>
                  </a:lnTo>
                  <a:lnTo>
                    <a:pt x="7043" y="677"/>
                  </a:lnTo>
                  <a:lnTo>
                    <a:pt x="6316" y="502"/>
                  </a:lnTo>
                  <a:cubicBezTo>
                    <a:pt x="5840" y="401"/>
                    <a:pt x="5339" y="301"/>
                    <a:pt x="4837" y="226"/>
                  </a:cubicBezTo>
                  <a:cubicBezTo>
                    <a:pt x="4361" y="176"/>
                    <a:pt x="3860" y="126"/>
                    <a:pt x="3359" y="76"/>
                  </a:cubicBezTo>
                  <a:lnTo>
                    <a:pt x="1855" y="0"/>
                  </a:ln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4" name="Google Shape;1194;p38"/>
          <p:cNvGrpSpPr/>
          <p:nvPr/>
        </p:nvGrpSpPr>
        <p:grpSpPr>
          <a:xfrm rot="-108528">
            <a:off x="615293" y="2071888"/>
            <a:ext cx="391000" cy="1284182"/>
            <a:chOff x="1276425" y="1928068"/>
            <a:chExt cx="378577" cy="1391130"/>
          </a:xfrm>
        </p:grpSpPr>
        <p:sp>
          <p:nvSpPr>
            <p:cNvPr id="1195" name="Google Shape;1195;p38"/>
            <p:cNvSpPr/>
            <p:nvPr/>
          </p:nvSpPr>
          <p:spPr>
            <a:xfrm>
              <a:off x="1282125" y="1942105"/>
              <a:ext cx="360053" cy="1366551"/>
            </a:xfrm>
            <a:custGeom>
              <a:avLst/>
              <a:gdLst/>
              <a:ahLst/>
              <a:cxnLst/>
              <a:rect l="l" t="t" r="r" b="b"/>
              <a:pathLst>
                <a:path w="6317" h="21906" extrusionOk="0">
                  <a:moveTo>
                    <a:pt x="6015" y="1"/>
                  </a:moveTo>
                  <a:cubicBezTo>
                    <a:pt x="4303" y="188"/>
                    <a:pt x="2548" y="354"/>
                    <a:pt x="830" y="354"/>
                  </a:cubicBezTo>
                  <a:cubicBezTo>
                    <a:pt x="712" y="354"/>
                    <a:pt x="594" y="353"/>
                    <a:pt x="477" y="352"/>
                  </a:cubicBezTo>
                  <a:lnTo>
                    <a:pt x="477" y="352"/>
                  </a:lnTo>
                  <a:cubicBezTo>
                    <a:pt x="602" y="7394"/>
                    <a:pt x="0" y="14437"/>
                    <a:pt x="151" y="21505"/>
                  </a:cubicBezTo>
                  <a:cubicBezTo>
                    <a:pt x="1078" y="21505"/>
                    <a:pt x="2005" y="21580"/>
                    <a:pt x="2908" y="21655"/>
                  </a:cubicBezTo>
                  <a:cubicBezTo>
                    <a:pt x="3810" y="21730"/>
                    <a:pt x="4762" y="21730"/>
                    <a:pt x="5639" y="21906"/>
                  </a:cubicBezTo>
                  <a:cubicBezTo>
                    <a:pt x="5840" y="18297"/>
                    <a:pt x="6015" y="14713"/>
                    <a:pt x="6066" y="11104"/>
                  </a:cubicBezTo>
                  <a:cubicBezTo>
                    <a:pt x="6091" y="9174"/>
                    <a:pt x="6091" y="7269"/>
                    <a:pt x="6091" y="5364"/>
                  </a:cubicBezTo>
                  <a:cubicBezTo>
                    <a:pt x="6091" y="4663"/>
                    <a:pt x="6066" y="3961"/>
                    <a:pt x="6066" y="3259"/>
                  </a:cubicBezTo>
                  <a:cubicBezTo>
                    <a:pt x="6066" y="2983"/>
                    <a:pt x="6316" y="452"/>
                    <a:pt x="6316" y="1"/>
                  </a:cubicBezTo>
                  <a:lnTo>
                    <a:pt x="6316" y="1"/>
                  </a:lnTo>
                  <a:cubicBezTo>
                    <a:pt x="6296" y="42"/>
                    <a:pt x="6259" y="83"/>
                    <a:pt x="6218" y="83"/>
                  </a:cubicBezTo>
                  <a:cubicBezTo>
                    <a:pt x="6209" y="83"/>
                    <a:pt x="6200" y="81"/>
                    <a:pt x="6191" y="76"/>
                  </a:cubicBezTo>
                  <a:cubicBezTo>
                    <a:pt x="6141" y="76"/>
                    <a:pt x="6116" y="76"/>
                    <a:pt x="6066" y="51"/>
                  </a:cubicBezTo>
                  <a:cubicBezTo>
                    <a:pt x="6040" y="51"/>
                    <a:pt x="6015" y="26"/>
                    <a:pt x="6015" y="1"/>
                  </a:cubicBezTo>
                  <a:close/>
                </a:path>
              </a:pathLst>
            </a:custGeom>
            <a:solidFill>
              <a:srgbClr val="E0E0E0">
                <a:alpha val="633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38"/>
            <p:cNvSpPr/>
            <p:nvPr/>
          </p:nvSpPr>
          <p:spPr>
            <a:xfrm>
              <a:off x="1276425" y="1928068"/>
              <a:ext cx="378577" cy="1391130"/>
            </a:xfrm>
            <a:custGeom>
              <a:avLst/>
              <a:gdLst/>
              <a:ahLst/>
              <a:cxnLst/>
              <a:rect l="l" t="t" r="r" b="b"/>
              <a:pathLst>
                <a:path w="6642" h="22300" extrusionOk="0">
                  <a:moveTo>
                    <a:pt x="6248" y="58"/>
                  </a:moveTo>
                  <a:lnTo>
                    <a:pt x="6248" y="58"/>
                  </a:lnTo>
                  <a:cubicBezTo>
                    <a:pt x="6262" y="64"/>
                    <a:pt x="6270" y="73"/>
                    <a:pt x="6268" y="73"/>
                  </a:cubicBezTo>
                  <a:cubicBezTo>
                    <a:pt x="6266" y="73"/>
                    <a:pt x="6260" y="69"/>
                    <a:pt x="6248" y="58"/>
                  </a:cubicBezTo>
                  <a:close/>
                  <a:moveTo>
                    <a:pt x="6046" y="462"/>
                  </a:moveTo>
                  <a:cubicBezTo>
                    <a:pt x="6073" y="478"/>
                    <a:pt x="6105" y="493"/>
                    <a:pt x="6140" y="502"/>
                  </a:cubicBezTo>
                  <a:lnTo>
                    <a:pt x="6090" y="502"/>
                  </a:lnTo>
                  <a:lnTo>
                    <a:pt x="6173" y="518"/>
                  </a:lnTo>
                  <a:lnTo>
                    <a:pt x="6173" y="518"/>
                  </a:lnTo>
                  <a:cubicBezTo>
                    <a:pt x="6120" y="1295"/>
                    <a:pt x="6032" y="2124"/>
                    <a:pt x="5965" y="2933"/>
                  </a:cubicBezTo>
                  <a:lnTo>
                    <a:pt x="5940" y="3284"/>
                  </a:lnTo>
                  <a:lnTo>
                    <a:pt x="5940" y="3484"/>
                  </a:lnTo>
                  <a:lnTo>
                    <a:pt x="5940" y="3659"/>
                  </a:lnTo>
                  <a:lnTo>
                    <a:pt x="5940" y="4336"/>
                  </a:lnTo>
                  <a:lnTo>
                    <a:pt x="5940" y="5715"/>
                  </a:lnTo>
                  <a:cubicBezTo>
                    <a:pt x="5940" y="7519"/>
                    <a:pt x="5890" y="9349"/>
                    <a:pt x="5915" y="11178"/>
                  </a:cubicBezTo>
                  <a:lnTo>
                    <a:pt x="5739" y="16542"/>
                  </a:lnTo>
                  <a:lnTo>
                    <a:pt x="5614" y="21955"/>
                  </a:lnTo>
                  <a:cubicBezTo>
                    <a:pt x="5589" y="21930"/>
                    <a:pt x="5614" y="21905"/>
                    <a:pt x="5589" y="21905"/>
                  </a:cubicBezTo>
                  <a:lnTo>
                    <a:pt x="5439" y="21855"/>
                  </a:lnTo>
                  <a:lnTo>
                    <a:pt x="5088" y="21805"/>
                  </a:lnTo>
                  <a:cubicBezTo>
                    <a:pt x="4837" y="21780"/>
                    <a:pt x="4612" y="21755"/>
                    <a:pt x="4386" y="21755"/>
                  </a:cubicBezTo>
                  <a:lnTo>
                    <a:pt x="3008" y="21655"/>
                  </a:lnTo>
                  <a:lnTo>
                    <a:pt x="471" y="21516"/>
                  </a:lnTo>
                  <a:lnTo>
                    <a:pt x="471" y="21516"/>
                  </a:lnTo>
                  <a:cubicBezTo>
                    <a:pt x="428" y="19833"/>
                    <a:pt x="452" y="18149"/>
                    <a:pt x="476" y="16441"/>
                  </a:cubicBezTo>
                  <a:cubicBezTo>
                    <a:pt x="551" y="14687"/>
                    <a:pt x="426" y="12933"/>
                    <a:pt x="526" y="11153"/>
                  </a:cubicBezTo>
                  <a:lnTo>
                    <a:pt x="752" y="5865"/>
                  </a:lnTo>
                  <a:cubicBezTo>
                    <a:pt x="800" y="4185"/>
                    <a:pt x="825" y="2483"/>
                    <a:pt x="805" y="802"/>
                  </a:cubicBezTo>
                  <a:lnTo>
                    <a:pt x="805" y="802"/>
                  </a:lnTo>
                  <a:cubicBezTo>
                    <a:pt x="2552" y="790"/>
                    <a:pt x="4299" y="649"/>
                    <a:pt x="6046" y="462"/>
                  </a:cubicBezTo>
                  <a:close/>
                  <a:moveTo>
                    <a:pt x="6090" y="0"/>
                  </a:moveTo>
                  <a:cubicBezTo>
                    <a:pt x="4261" y="201"/>
                    <a:pt x="2406" y="376"/>
                    <a:pt x="577" y="376"/>
                  </a:cubicBezTo>
                  <a:cubicBezTo>
                    <a:pt x="451" y="376"/>
                    <a:pt x="376" y="451"/>
                    <a:pt x="376" y="577"/>
                  </a:cubicBezTo>
                  <a:cubicBezTo>
                    <a:pt x="401" y="2331"/>
                    <a:pt x="376" y="4111"/>
                    <a:pt x="351" y="5865"/>
                  </a:cubicBezTo>
                  <a:cubicBezTo>
                    <a:pt x="351" y="7619"/>
                    <a:pt x="301" y="9399"/>
                    <a:pt x="276" y="11153"/>
                  </a:cubicBezTo>
                  <a:cubicBezTo>
                    <a:pt x="251" y="12908"/>
                    <a:pt x="25" y="14662"/>
                    <a:pt x="50" y="16441"/>
                  </a:cubicBezTo>
                  <a:cubicBezTo>
                    <a:pt x="0" y="18196"/>
                    <a:pt x="0" y="19975"/>
                    <a:pt x="25" y="21730"/>
                  </a:cubicBezTo>
                  <a:cubicBezTo>
                    <a:pt x="25" y="21855"/>
                    <a:pt x="125" y="21955"/>
                    <a:pt x="251" y="21955"/>
                  </a:cubicBezTo>
                  <a:lnTo>
                    <a:pt x="2983" y="22106"/>
                  </a:lnTo>
                  <a:lnTo>
                    <a:pt x="4361" y="22181"/>
                  </a:lnTo>
                  <a:cubicBezTo>
                    <a:pt x="4587" y="22181"/>
                    <a:pt x="4812" y="22206"/>
                    <a:pt x="5038" y="22231"/>
                  </a:cubicBezTo>
                  <a:lnTo>
                    <a:pt x="5363" y="22256"/>
                  </a:lnTo>
                  <a:lnTo>
                    <a:pt x="5539" y="22281"/>
                  </a:lnTo>
                  <a:cubicBezTo>
                    <a:pt x="5589" y="22294"/>
                    <a:pt x="5645" y="22300"/>
                    <a:pt x="5702" y="22300"/>
                  </a:cubicBezTo>
                  <a:cubicBezTo>
                    <a:pt x="5758" y="22300"/>
                    <a:pt x="5815" y="22294"/>
                    <a:pt x="5865" y="22281"/>
                  </a:cubicBezTo>
                  <a:cubicBezTo>
                    <a:pt x="6065" y="18622"/>
                    <a:pt x="6266" y="14888"/>
                    <a:pt x="6416" y="11178"/>
                  </a:cubicBezTo>
                  <a:cubicBezTo>
                    <a:pt x="6441" y="9349"/>
                    <a:pt x="6416" y="7519"/>
                    <a:pt x="6441" y="5690"/>
                  </a:cubicBezTo>
                  <a:lnTo>
                    <a:pt x="6416" y="4336"/>
                  </a:lnTo>
                  <a:lnTo>
                    <a:pt x="6416" y="3634"/>
                  </a:lnTo>
                  <a:lnTo>
                    <a:pt x="6416" y="3484"/>
                  </a:lnTo>
                  <a:lnTo>
                    <a:pt x="6416" y="3334"/>
                  </a:lnTo>
                  <a:lnTo>
                    <a:pt x="6441" y="2983"/>
                  </a:lnTo>
                  <a:cubicBezTo>
                    <a:pt x="6514" y="2081"/>
                    <a:pt x="6611" y="1227"/>
                    <a:pt x="6639" y="306"/>
                  </a:cubicBezTo>
                  <a:lnTo>
                    <a:pt x="6639" y="306"/>
                  </a:lnTo>
                  <a:cubicBezTo>
                    <a:pt x="6640" y="304"/>
                    <a:pt x="6641" y="303"/>
                    <a:pt x="6642" y="301"/>
                  </a:cubicBezTo>
                  <a:lnTo>
                    <a:pt x="6640" y="301"/>
                  </a:lnTo>
                  <a:lnTo>
                    <a:pt x="6640" y="301"/>
                  </a:lnTo>
                  <a:cubicBezTo>
                    <a:pt x="6640" y="276"/>
                    <a:pt x="6641" y="251"/>
                    <a:pt x="6642" y="226"/>
                  </a:cubicBezTo>
                  <a:lnTo>
                    <a:pt x="6191" y="176"/>
                  </a:lnTo>
                  <a:cubicBezTo>
                    <a:pt x="6216" y="75"/>
                    <a:pt x="6266" y="75"/>
                    <a:pt x="6316" y="75"/>
                  </a:cubicBezTo>
                  <a:lnTo>
                    <a:pt x="6341" y="75"/>
                  </a:lnTo>
                  <a:lnTo>
                    <a:pt x="6241" y="50"/>
                  </a:lnTo>
                  <a:cubicBezTo>
                    <a:pt x="6216" y="25"/>
                    <a:pt x="6140" y="0"/>
                    <a:pt x="609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7" name="Google Shape;1197;p38"/>
          <p:cNvSpPr/>
          <p:nvPr/>
        </p:nvSpPr>
        <p:spPr>
          <a:xfrm rot="-5897885" flipH="1">
            <a:off x="4406908" y="2275838"/>
            <a:ext cx="911111" cy="876871"/>
          </a:xfrm>
          <a:custGeom>
            <a:avLst/>
            <a:gdLst/>
            <a:ahLst/>
            <a:cxnLst/>
            <a:rect l="l" t="t" r="r" b="b"/>
            <a:pathLst>
              <a:path w="26142" h="30241" extrusionOk="0">
                <a:moveTo>
                  <a:pt x="20452" y="647"/>
                </a:moveTo>
                <a:lnTo>
                  <a:pt x="20452" y="647"/>
                </a:lnTo>
                <a:cubicBezTo>
                  <a:pt x="20499" y="678"/>
                  <a:pt x="20561" y="694"/>
                  <a:pt x="20608" y="725"/>
                </a:cubicBezTo>
                <a:cubicBezTo>
                  <a:pt x="20749" y="804"/>
                  <a:pt x="20890" y="867"/>
                  <a:pt x="21047" y="929"/>
                </a:cubicBezTo>
                <a:cubicBezTo>
                  <a:pt x="21173" y="992"/>
                  <a:pt x="21282" y="1070"/>
                  <a:pt x="21423" y="1102"/>
                </a:cubicBezTo>
                <a:cubicBezTo>
                  <a:pt x="21627" y="1478"/>
                  <a:pt x="21847" y="1854"/>
                  <a:pt x="22050" y="2230"/>
                </a:cubicBezTo>
                <a:cubicBezTo>
                  <a:pt x="21705" y="2026"/>
                  <a:pt x="21345" y="1838"/>
                  <a:pt x="20984" y="1635"/>
                </a:cubicBezTo>
                <a:cubicBezTo>
                  <a:pt x="20828" y="1290"/>
                  <a:pt x="20655" y="929"/>
                  <a:pt x="20452" y="647"/>
                </a:cubicBezTo>
                <a:close/>
                <a:moveTo>
                  <a:pt x="21047" y="1776"/>
                </a:moveTo>
                <a:lnTo>
                  <a:pt x="21047" y="1776"/>
                </a:lnTo>
                <a:cubicBezTo>
                  <a:pt x="21423" y="2011"/>
                  <a:pt x="21800" y="2246"/>
                  <a:pt x="22191" y="2465"/>
                </a:cubicBezTo>
                <a:cubicBezTo>
                  <a:pt x="22411" y="2857"/>
                  <a:pt x="22630" y="3233"/>
                  <a:pt x="22865" y="3625"/>
                </a:cubicBezTo>
                <a:cubicBezTo>
                  <a:pt x="22395" y="3343"/>
                  <a:pt x="21925" y="3077"/>
                  <a:pt x="21470" y="2794"/>
                </a:cubicBezTo>
                <a:cubicBezTo>
                  <a:pt x="21361" y="2591"/>
                  <a:pt x="21220" y="2199"/>
                  <a:pt x="21047" y="1776"/>
                </a:cubicBezTo>
                <a:close/>
                <a:moveTo>
                  <a:pt x="21564" y="3014"/>
                </a:moveTo>
                <a:cubicBezTo>
                  <a:pt x="22019" y="3327"/>
                  <a:pt x="22505" y="3625"/>
                  <a:pt x="23006" y="3892"/>
                </a:cubicBezTo>
                <a:cubicBezTo>
                  <a:pt x="23210" y="4237"/>
                  <a:pt x="23414" y="4581"/>
                  <a:pt x="23602" y="4942"/>
                </a:cubicBezTo>
                <a:cubicBezTo>
                  <a:pt x="23085" y="4660"/>
                  <a:pt x="22552" y="4378"/>
                  <a:pt x="22066" y="4048"/>
                </a:cubicBezTo>
                <a:cubicBezTo>
                  <a:pt x="21894" y="3704"/>
                  <a:pt x="21721" y="3359"/>
                  <a:pt x="21564" y="3014"/>
                </a:cubicBezTo>
                <a:close/>
                <a:moveTo>
                  <a:pt x="22160" y="4268"/>
                </a:moveTo>
                <a:lnTo>
                  <a:pt x="22160" y="4268"/>
                </a:lnTo>
                <a:cubicBezTo>
                  <a:pt x="22646" y="4613"/>
                  <a:pt x="23179" y="4958"/>
                  <a:pt x="23743" y="5193"/>
                </a:cubicBezTo>
                <a:cubicBezTo>
                  <a:pt x="23947" y="5600"/>
                  <a:pt x="24166" y="6008"/>
                  <a:pt x="24370" y="6415"/>
                </a:cubicBezTo>
                <a:cubicBezTo>
                  <a:pt x="23806" y="6055"/>
                  <a:pt x="23242" y="5726"/>
                  <a:pt x="22677" y="5365"/>
                </a:cubicBezTo>
                <a:cubicBezTo>
                  <a:pt x="22505" y="5005"/>
                  <a:pt x="22332" y="4628"/>
                  <a:pt x="22160" y="4268"/>
                </a:cubicBezTo>
                <a:close/>
                <a:moveTo>
                  <a:pt x="22803" y="5632"/>
                </a:moveTo>
                <a:lnTo>
                  <a:pt x="22803" y="5632"/>
                </a:lnTo>
                <a:cubicBezTo>
                  <a:pt x="23351" y="6023"/>
                  <a:pt x="23931" y="6415"/>
                  <a:pt x="24527" y="6729"/>
                </a:cubicBezTo>
                <a:cubicBezTo>
                  <a:pt x="24527" y="6744"/>
                  <a:pt x="24543" y="6760"/>
                  <a:pt x="24543" y="6776"/>
                </a:cubicBezTo>
                <a:cubicBezTo>
                  <a:pt x="24731" y="7136"/>
                  <a:pt x="24887" y="7512"/>
                  <a:pt x="25060" y="7889"/>
                </a:cubicBezTo>
                <a:cubicBezTo>
                  <a:pt x="24433" y="7450"/>
                  <a:pt x="23806" y="7011"/>
                  <a:pt x="23226" y="6525"/>
                </a:cubicBezTo>
                <a:cubicBezTo>
                  <a:pt x="23085" y="6227"/>
                  <a:pt x="22944" y="5929"/>
                  <a:pt x="22803" y="5632"/>
                </a:cubicBezTo>
                <a:close/>
                <a:moveTo>
                  <a:pt x="16674" y="7591"/>
                </a:moveTo>
                <a:cubicBezTo>
                  <a:pt x="16785" y="7602"/>
                  <a:pt x="16904" y="7613"/>
                  <a:pt x="17019" y="7613"/>
                </a:cubicBezTo>
                <a:cubicBezTo>
                  <a:pt x="17067" y="7613"/>
                  <a:pt x="17114" y="7611"/>
                  <a:pt x="17160" y="7607"/>
                </a:cubicBezTo>
                <a:lnTo>
                  <a:pt x="17160" y="7607"/>
                </a:lnTo>
                <a:cubicBezTo>
                  <a:pt x="17082" y="7748"/>
                  <a:pt x="17082" y="7920"/>
                  <a:pt x="17113" y="8077"/>
                </a:cubicBezTo>
                <a:cubicBezTo>
                  <a:pt x="17097" y="8092"/>
                  <a:pt x="17097" y="8108"/>
                  <a:pt x="17097" y="8124"/>
                </a:cubicBezTo>
                <a:cubicBezTo>
                  <a:pt x="16956" y="7951"/>
                  <a:pt x="16815" y="7763"/>
                  <a:pt x="16674" y="7591"/>
                </a:cubicBezTo>
                <a:close/>
                <a:moveTo>
                  <a:pt x="15859" y="7465"/>
                </a:moveTo>
                <a:cubicBezTo>
                  <a:pt x="16047" y="7497"/>
                  <a:pt x="16266" y="7544"/>
                  <a:pt x="16470" y="7575"/>
                </a:cubicBezTo>
                <a:cubicBezTo>
                  <a:pt x="16643" y="7842"/>
                  <a:pt x="16831" y="8092"/>
                  <a:pt x="17035" y="8343"/>
                </a:cubicBezTo>
                <a:cubicBezTo>
                  <a:pt x="16940" y="8328"/>
                  <a:pt x="16846" y="8328"/>
                  <a:pt x="16737" y="8312"/>
                </a:cubicBezTo>
                <a:cubicBezTo>
                  <a:pt x="16611" y="8186"/>
                  <a:pt x="16470" y="8061"/>
                  <a:pt x="16329" y="7936"/>
                </a:cubicBezTo>
                <a:cubicBezTo>
                  <a:pt x="16219" y="7810"/>
                  <a:pt x="16094" y="7701"/>
                  <a:pt x="15969" y="7575"/>
                </a:cubicBezTo>
                <a:cubicBezTo>
                  <a:pt x="15922" y="7544"/>
                  <a:pt x="15890" y="7497"/>
                  <a:pt x="15843" y="7465"/>
                </a:cubicBezTo>
                <a:close/>
                <a:moveTo>
                  <a:pt x="14824" y="7293"/>
                </a:moveTo>
                <a:cubicBezTo>
                  <a:pt x="15091" y="7356"/>
                  <a:pt x="15373" y="7387"/>
                  <a:pt x="15639" y="7434"/>
                </a:cubicBezTo>
                <a:cubicBezTo>
                  <a:pt x="15812" y="7654"/>
                  <a:pt x="16031" y="7842"/>
                  <a:pt x="16219" y="8045"/>
                </a:cubicBezTo>
                <a:cubicBezTo>
                  <a:pt x="16313" y="8139"/>
                  <a:pt x="16408" y="8233"/>
                  <a:pt x="16486" y="8312"/>
                </a:cubicBezTo>
                <a:lnTo>
                  <a:pt x="16455" y="8312"/>
                </a:lnTo>
                <a:cubicBezTo>
                  <a:pt x="16235" y="8312"/>
                  <a:pt x="16000" y="8328"/>
                  <a:pt x="15781" y="8359"/>
                </a:cubicBezTo>
                <a:cubicBezTo>
                  <a:pt x="15624" y="8061"/>
                  <a:pt x="15342" y="7810"/>
                  <a:pt x="15107" y="7575"/>
                </a:cubicBezTo>
                <a:cubicBezTo>
                  <a:pt x="15013" y="7481"/>
                  <a:pt x="14918" y="7387"/>
                  <a:pt x="14824" y="7293"/>
                </a:cubicBezTo>
                <a:close/>
                <a:moveTo>
                  <a:pt x="20279" y="7748"/>
                </a:moveTo>
                <a:cubicBezTo>
                  <a:pt x="20483" y="7795"/>
                  <a:pt x="20702" y="7810"/>
                  <a:pt x="20922" y="7842"/>
                </a:cubicBezTo>
                <a:cubicBezTo>
                  <a:pt x="21204" y="8171"/>
                  <a:pt x="21486" y="8516"/>
                  <a:pt x="21784" y="8829"/>
                </a:cubicBezTo>
                <a:lnTo>
                  <a:pt x="21204" y="8829"/>
                </a:lnTo>
                <a:cubicBezTo>
                  <a:pt x="21164" y="8769"/>
                  <a:pt x="21085" y="8741"/>
                  <a:pt x="21009" y="8741"/>
                </a:cubicBezTo>
                <a:cubicBezTo>
                  <a:pt x="20966" y="8741"/>
                  <a:pt x="20924" y="8750"/>
                  <a:pt x="20890" y="8766"/>
                </a:cubicBezTo>
                <a:cubicBezTo>
                  <a:pt x="20687" y="8531"/>
                  <a:pt x="20467" y="8281"/>
                  <a:pt x="20263" y="8045"/>
                </a:cubicBezTo>
                <a:cubicBezTo>
                  <a:pt x="20263" y="7951"/>
                  <a:pt x="20263" y="7857"/>
                  <a:pt x="20279" y="7748"/>
                </a:cubicBezTo>
                <a:close/>
                <a:moveTo>
                  <a:pt x="21110" y="7857"/>
                </a:moveTo>
                <a:lnTo>
                  <a:pt x="21110" y="7857"/>
                </a:lnTo>
                <a:cubicBezTo>
                  <a:pt x="21329" y="7873"/>
                  <a:pt x="21549" y="7873"/>
                  <a:pt x="21784" y="7889"/>
                </a:cubicBezTo>
                <a:cubicBezTo>
                  <a:pt x="21768" y="7904"/>
                  <a:pt x="21768" y="7920"/>
                  <a:pt x="21768" y="7936"/>
                </a:cubicBezTo>
                <a:cubicBezTo>
                  <a:pt x="22050" y="8233"/>
                  <a:pt x="22317" y="8547"/>
                  <a:pt x="22599" y="8845"/>
                </a:cubicBezTo>
                <a:cubicBezTo>
                  <a:pt x="22411" y="8845"/>
                  <a:pt x="22207" y="8829"/>
                  <a:pt x="22019" y="8829"/>
                </a:cubicBezTo>
                <a:cubicBezTo>
                  <a:pt x="21737" y="8500"/>
                  <a:pt x="21408" y="8171"/>
                  <a:pt x="21110" y="7857"/>
                </a:cubicBezTo>
                <a:close/>
                <a:moveTo>
                  <a:pt x="23304" y="6682"/>
                </a:moveTo>
                <a:lnTo>
                  <a:pt x="23304" y="6682"/>
                </a:lnTo>
                <a:cubicBezTo>
                  <a:pt x="23900" y="7215"/>
                  <a:pt x="24511" y="7716"/>
                  <a:pt x="25185" y="8155"/>
                </a:cubicBezTo>
                <a:lnTo>
                  <a:pt x="25185" y="8171"/>
                </a:lnTo>
                <a:cubicBezTo>
                  <a:pt x="25358" y="8547"/>
                  <a:pt x="25593" y="8719"/>
                  <a:pt x="25091" y="8845"/>
                </a:cubicBezTo>
                <a:cubicBezTo>
                  <a:pt x="24887" y="8704"/>
                  <a:pt x="24668" y="8563"/>
                  <a:pt x="24464" y="8422"/>
                </a:cubicBezTo>
                <a:cubicBezTo>
                  <a:pt x="24229" y="8249"/>
                  <a:pt x="23994" y="8061"/>
                  <a:pt x="23759" y="7873"/>
                </a:cubicBezTo>
                <a:cubicBezTo>
                  <a:pt x="23837" y="7779"/>
                  <a:pt x="23790" y="7607"/>
                  <a:pt x="23680" y="7528"/>
                </a:cubicBezTo>
                <a:cubicBezTo>
                  <a:pt x="23680" y="7497"/>
                  <a:pt x="23665" y="7465"/>
                  <a:pt x="23649" y="7418"/>
                </a:cubicBezTo>
                <a:cubicBezTo>
                  <a:pt x="23539" y="7183"/>
                  <a:pt x="23414" y="6933"/>
                  <a:pt x="23304" y="6682"/>
                </a:cubicBezTo>
                <a:close/>
                <a:moveTo>
                  <a:pt x="21831" y="7889"/>
                </a:moveTo>
                <a:cubicBezTo>
                  <a:pt x="21862" y="7889"/>
                  <a:pt x="21894" y="7889"/>
                  <a:pt x="21925" y="7904"/>
                </a:cubicBezTo>
                <a:cubicBezTo>
                  <a:pt x="22254" y="7920"/>
                  <a:pt x="22583" y="7951"/>
                  <a:pt x="22928" y="7967"/>
                </a:cubicBezTo>
                <a:cubicBezTo>
                  <a:pt x="23147" y="8281"/>
                  <a:pt x="23367" y="8578"/>
                  <a:pt x="23602" y="8860"/>
                </a:cubicBezTo>
                <a:cubicBezTo>
                  <a:pt x="23320" y="8860"/>
                  <a:pt x="23053" y="8860"/>
                  <a:pt x="22771" y="8845"/>
                </a:cubicBezTo>
                <a:cubicBezTo>
                  <a:pt x="22474" y="8516"/>
                  <a:pt x="22144" y="8202"/>
                  <a:pt x="21831" y="7889"/>
                </a:cubicBezTo>
                <a:close/>
                <a:moveTo>
                  <a:pt x="23665" y="7951"/>
                </a:moveTo>
                <a:cubicBezTo>
                  <a:pt x="24025" y="8281"/>
                  <a:pt x="24401" y="8610"/>
                  <a:pt x="24793" y="8892"/>
                </a:cubicBezTo>
                <a:cubicBezTo>
                  <a:pt x="24621" y="8892"/>
                  <a:pt x="24433" y="8876"/>
                  <a:pt x="24276" y="8876"/>
                </a:cubicBezTo>
                <a:lnTo>
                  <a:pt x="23806" y="8876"/>
                </a:lnTo>
                <a:cubicBezTo>
                  <a:pt x="23586" y="8563"/>
                  <a:pt x="23336" y="8265"/>
                  <a:pt x="23085" y="7983"/>
                </a:cubicBezTo>
                <a:cubicBezTo>
                  <a:pt x="23257" y="7983"/>
                  <a:pt x="23430" y="7983"/>
                  <a:pt x="23586" y="7967"/>
                </a:cubicBezTo>
                <a:cubicBezTo>
                  <a:pt x="23618" y="7967"/>
                  <a:pt x="23649" y="7967"/>
                  <a:pt x="23665" y="7951"/>
                </a:cubicBezTo>
                <a:close/>
                <a:moveTo>
                  <a:pt x="20248" y="8233"/>
                </a:moveTo>
                <a:cubicBezTo>
                  <a:pt x="20420" y="8453"/>
                  <a:pt x="20577" y="8688"/>
                  <a:pt x="20765" y="8892"/>
                </a:cubicBezTo>
                <a:cubicBezTo>
                  <a:pt x="20749" y="8923"/>
                  <a:pt x="20734" y="8970"/>
                  <a:pt x="20749" y="9017"/>
                </a:cubicBezTo>
                <a:cubicBezTo>
                  <a:pt x="20749" y="9205"/>
                  <a:pt x="20749" y="9378"/>
                  <a:pt x="20749" y="9550"/>
                </a:cubicBezTo>
                <a:cubicBezTo>
                  <a:pt x="20546" y="9440"/>
                  <a:pt x="20357" y="9299"/>
                  <a:pt x="20169" y="9158"/>
                </a:cubicBezTo>
                <a:cubicBezTo>
                  <a:pt x="20201" y="8845"/>
                  <a:pt x="20232" y="8547"/>
                  <a:pt x="20248" y="8233"/>
                </a:cubicBezTo>
                <a:close/>
                <a:moveTo>
                  <a:pt x="20154" y="9284"/>
                </a:moveTo>
                <a:cubicBezTo>
                  <a:pt x="20342" y="9440"/>
                  <a:pt x="20530" y="9581"/>
                  <a:pt x="20749" y="9707"/>
                </a:cubicBezTo>
                <a:cubicBezTo>
                  <a:pt x="20734" y="10005"/>
                  <a:pt x="20687" y="10302"/>
                  <a:pt x="20640" y="10600"/>
                </a:cubicBezTo>
                <a:cubicBezTo>
                  <a:pt x="20420" y="10522"/>
                  <a:pt x="20201" y="10444"/>
                  <a:pt x="19981" y="10381"/>
                </a:cubicBezTo>
                <a:cubicBezTo>
                  <a:pt x="20060" y="10020"/>
                  <a:pt x="20107" y="9660"/>
                  <a:pt x="20154" y="9284"/>
                </a:cubicBezTo>
                <a:close/>
                <a:moveTo>
                  <a:pt x="19966" y="10506"/>
                </a:moveTo>
                <a:cubicBezTo>
                  <a:pt x="20185" y="10585"/>
                  <a:pt x="20404" y="10679"/>
                  <a:pt x="20624" y="10741"/>
                </a:cubicBezTo>
                <a:cubicBezTo>
                  <a:pt x="20561" y="11055"/>
                  <a:pt x="20499" y="11353"/>
                  <a:pt x="20436" y="11650"/>
                </a:cubicBezTo>
                <a:cubicBezTo>
                  <a:pt x="20201" y="11588"/>
                  <a:pt x="19981" y="11541"/>
                  <a:pt x="19762" y="11462"/>
                </a:cubicBezTo>
                <a:cubicBezTo>
                  <a:pt x="19840" y="11149"/>
                  <a:pt x="19903" y="10835"/>
                  <a:pt x="19966" y="10506"/>
                </a:cubicBezTo>
                <a:close/>
                <a:moveTo>
                  <a:pt x="19746" y="11572"/>
                </a:moveTo>
                <a:cubicBezTo>
                  <a:pt x="19966" y="11650"/>
                  <a:pt x="20185" y="11713"/>
                  <a:pt x="20404" y="11760"/>
                </a:cubicBezTo>
                <a:cubicBezTo>
                  <a:pt x="20357" y="12011"/>
                  <a:pt x="20295" y="12262"/>
                  <a:pt x="20248" y="12513"/>
                </a:cubicBezTo>
                <a:lnTo>
                  <a:pt x="20216" y="12607"/>
                </a:lnTo>
                <a:cubicBezTo>
                  <a:pt x="19981" y="12560"/>
                  <a:pt x="19746" y="12513"/>
                  <a:pt x="19511" y="12481"/>
                </a:cubicBezTo>
                <a:cubicBezTo>
                  <a:pt x="19589" y="12183"/>
                  <a:pt x="19668" y="11870"/>
                  <a:pt x="19746" y="11572"/>
                </a:cubicBezTo>
                <a:close/>
                <a:moveTo>
                  <a:pt x="19464" y="12622"/>
                </a:moveTo>
                <a:cubicBezTo>
                  <a:pt x="19699" y="12669"/>
                  <a:pt x="19950" y="12701"/>
                  <a:pt x="20201" y="12748"/>
                </a:cubicBezTo>
                <a:cubicBezTo>
                  <a:pt x="20091" y="13218"/>
                  <a:pt x="19997" y="13688"/>
                  <a:pt x="19903" y="14158"/>
                </a:cubicBezTo>
                <a:cubicBezTo>
                  <a:pt x="19605" y="14111"/>
                  <a:pt x="19323" y="14033"/>
                  <a:pt x="19041" y="13908"/>
                </a:cubicBezTo>
                <a:cubicBezTo>
                  <a:pt x="19198" y="13484"/>
                  <a:pt x="19339" y="13061"/>
                  <a:pt x="19464" y="12622"/>
                </a:cubicBezTo>
                <a:close/>
                <a:moveTo>
                  <a:pt x="19009" y="14002"/>
                </a:moveTo>
                <a:cubicBezTo>
                  <a:pt x="19292" y="14127"/>
                  <a:pt x="19574" y="14237"/>
                  <a:pt x="19872" y="14284"/>
                </a:cubicBezTo>
                <a:cubicBezTo>
                  <a:pt x="19778" y="14691"/>
                  <a:pt x="19683" y="15099"/>
                  <a:pt x="19574" y="15506"/>
                </a:cubicBezTo>
                <a:cubicBezTo>
                  <a:pt x="19213" y="15475"/>
                  <a:pt x="18868" y="15397"/>
                  <a:pt x="18524" y="15287"/>
                </a:cubicBezTo>
                <a:lnTo>
                  <a:pt x="18508" y="15287"/>
                </a:lnTo>
                <a:cubicBezTo>
                  <a:pt x="18696" y="14864"/>
                  <a:pt x="18853" y="14441"/>
                  <a:pt x="19009" y="14002"/>
                </a:cubicBezTo>
                <a:close/>
                <a:moveTo>
                  <a:pt x="18477" y="15381"/>
                </a:moveTo>
                <a:cubicBezTo>
                  <a:pt x="18477" y="15381"/>
                  <a:pt x="18477" y="15397"/>
                  <a:pt x="18492" y="15397"/>
                </a:cubicBezTo>
                <a:cubicBezTo>
                  <a:pt x="18837" y="15522"/>
                  <a:pt x="19182" y="15600"/>
                  <a:pt x="19542" y="15632"/>
                </a:cubicBezTo>
                <a:cubicBezTo>
                  <a:pt x="19495" y="15773"/>
                  <a:pt x="19464" y="15914"/>
                  <a:pt x="19417" y="16055"/>
                </a:cubicBezTo>
                <a:cubicBezTo>
                  <a:pt x="19370" y="16196"/>
                  <a:pt x="19323" y="16321"/>
                  <a:pt x="19276" y="16463"/>
                </a:cubicBezTo>
                <a:cubicBezTo>
                  <a:pt x="18868" y="16384"/>
                  <a:pt x="18477" y="16321"/>
                  <a:pt x="18085" y="16227"/>
                </a:cubicBezTo>
                <a:cubicBezTo>
                  <a:pt x="18226" y="15945"/>
                  <a:pt x="18351" y="15663"/>
                  <a:pt x="18477" y="15381"/>
                </a:cubicBezTo>
                <a:close/>
                <a:moveTo>
                  <a:pt x="18053" y="16306"/>
                </a:moveTo>
                <a:cubicBezTo>
                  <a:pt x="18430" y="16415"/>
                  <a:pt x="18837" y="16510"/>
                  <a:pt x="19229" y="16557"/>
                </a:cubicBezTo>
                <a:cubicBezTo>
                  <a:pt x="19104" y="16917"/>
                  <a:pt x="18947" y="17293"/>
                  <a:pt x="18790" y="17638"/>
                </a:cubicBezTo>
                <a:cubicBezTo>
                  <a:pt x="18398" y="17481"/>
                  <a:pt x="17975" y="17356"/>
                  <a:pt x="17552" y="17278"/>
                </a:cubicBezTo>
                <a:cubicBezTo>
                  <a:pt x="17724" y="16964"/>
                  <a:pt x="17897" y="16635"/>
                  <a:pt x="18053" y="16306"/>
                </a:cubicBezTo>
                <a:close/>
                <a:moveTo>
                  <a:pt x="17505" y="17372"/>
                </a:moveTo>
                <a:cubicBezTo>
                  <a:pt x="17928" y="17466"/>
                  <a:pt x="18335" y="17607"/>
                  <a:pt x="18743" y="17748"/>
                </a:cubicBezTo>
                <a:cubicBezTo>
                  <a:pt x="18649" y="17967"/>
                  <a:pt x="18539" y="18171"/>
                  <a:pt x="18430" y="18375"/>
                </a:cubicBezTo>
                <a:cubicBezTo>
                  <a:pt x="17991" y="18281"/>
                  <a:pt x="17536" y="18187"/>
                  <a:pt x="17097" y="18108"/>
                </a:cubicBezTo>
                <a:cubicBezTo>
                  <a:pt x="17238" y="17873"/>
                  <a:pt x="17379" y="17622"/>
                  <a:pt x="17505" y="17372"/>
                </a:cubicBezTo>
                <a:close/>
                <a:moveTo>
                  <a:pt x="17050" y="18187"/>
                </a:moveTo>
                <a:cubicBezTo>
                  <a:pt x="17489" y="18296"/>
                  <a:pt x="17928" y="18390"/>
                  <a:pt x="18383" y="18484"/>
                </a:cubicBezTo>
                <a:cubicBezTo>
                  <a:pt x="18194" y="18829"/>
                  <a:pt x="17991" y="19174"/>
                  <a:pt x="17787" y="19519"/>
                </a:cubicBezTo>
                <a:cubicBezTo>
                  <a:pt x="17536" y="19456"/>
                  <a:pt x="17285" y="19378"/>
                  <a:pt x="17050" y="19315"/>
                </a:cubicBezTo>
                <a:cubicBezTo>
                  <a:pt x="16893" y="19268"/>
                  <a:pt x="16658" y="19174"/>
                  <a:pt x="16470" y="19143"/>
                </a:cubicBezTo>
                <a:cubicBezTo>
                  <a:pt x="16674" y="18829"/>
                  <a:pt x="16862" y="18516"/>
                  <a:pt x="17050" y="18187"/>
                </a:cubicBezTo>
                <a:close/>
                <a:moveTo>
                  <a:pt x="16408" y="19237"/>
                </a:moveTo>
                <a:cubicBezTo>
                  <a:pt x="16549" y="19268"/>
                  <a:pt x="16721" y="19347"/>
                  <a:pt x="16831" y="19378"/>
                </a:cubicBezTo>
                <a:cubicBezTo>
                  <a:pt x="16987" y="19425"/>
                  <a:pt x="17160" y="19472"/>
                  <a:pt x="17317" y="19519"/>
                </a:cubicBezTo>
                <a:cubicBezTo>
                  <a:pt x="17442" y="19566"/>
                  <a:pt x="17583" y="19613"/>
                  <a:pt x="17709" y="19644"/>
                </a:cubicBezTo>
                <a:cubicBezTo>
                  <a:pt x="17567" y="19880"/>
                  <a:pt x="17426" y="20099"/>
                  <a:pt x="17270" y="20334"/>
                </a:cubicBezTo>
                <a:cubicBezTo>
                  <a:pt x="16815" y="20209"/>
                  <a:pt x="16345" y="20115"/>
                  <a:pt x="15890" y="20005"/>
                </a:cubicBezTo>
                <a:cubicBezTo>
                  <a:pt x="16063" y="19754"/>
                  <a:pt x="16235" y="19503"/>
                  <a:pt x="16408" y="19237"/>
                </a:cubicBezTo>
                <a:close/>
                <a:moveTo>
                  <a:pt x="15828" y="20099"/>
                </a:moveTo>
                <a:cubicBezTo>
                  <a:pt x="16282" y="20224"/>
                  <a:pt x="16721" y="20350"/>
                  <a:pt x="17176" y="20459"/>
                </a:cubicBezTo>
                <a:cubicBezTo>
                  <a:pt x="17019" y="20695"/>
                  <a:pt x="16862" y="20914"/>
                  <a:pt x="16690" y="21149"/>
                </a:cubicBezTo>
                <a:cubicBezTo>
                  <a:pt x="16204" y="21086"/>
                  <a:pt x="15734" y="21008"/>
                  <a:pt x="15263" y="20867"/>
                </a:cubicBezTo>
                <a:cubicBezTo>
                  <a:pt x="15451" y="20616"/>
                  <a:pt x="15639" y="20365"/>
                  <a:pt x="15828" y="20099"/>
                </a:cubicBezTo>
                <a:close/>
                <a:moveTo>
                  <a:pt x="15169" y="20977"/>
                </a:moveTo>
                <a:cubicBezTo>
                  <a:pt x="15624" y="21133"/>
                  <a:pt x="16110" y="21259"/>
                  <a:pt x="16580" y="21290"/>
                </a:cubicBezTo>
                <a:cubicBezTo>
                  <a:pt x="16486" y="21416"/>
                  <a:pt x="16376" y="21557"/>
                  <a:pt x="16266" y="21682"/>
                </a:cubicBezTo>
                <a:cubicBezTo>
                  <a:pt x="16188" y="21792"/>
                  <a:pt x="16094" y="21901"/>
                  <a:pt x="16016" y="22011"/>
                </a:cubicBezTo>
                <a:cubicBezTo>
                  <a:pt x="15545" y="21886"/>
                  <a:pt x="15060" y="21776"/>
                  <a:pt x="14589" y="21698"/>
                </a:cubicBezTo>
                <a:cubicBezTo>
                  <a:pt x="14621" y="21651"/>
                  <a:pt x="14652" y="21619"/>
                  <a:pt x="14699" y="21572"/>
                </a:cubicBezTo>
                <a:cubicBezTo>
                  <a:pt x="14856" y="21384"/>
                  <a:pt x="15013" y="21180"/>
                  <a:pt x="15169" y="20977"/>
                </a:cubicBezTo>
                <a:close/>
                <a:moveTo>
                  <a:pt x="14558" y="21807"/>
                </a:moveTo>
                <a:cubicBezTo>
                  <a:pt x="14997" y="21933"/>
                  <a:pt x="15451" y="22043"/>
                  <a:pt x="15906" y="22137"/>
                </a:cubicBezTo>
                <a:cubicBezTo>
                  <a:pt x="15718" y="22356"/>
                  <a:pt x="15530" y="22591"/>
                  <a:pt x="15326" y="22811"/>
                </a:cubicBezTo>
                <a:cubicBezTo>
                  <a:pt x="14871" y="22670"/>
                  <a:pt x="14401" y="22560"/>
                  <a:pt x="13931" y="22450"/>
                </a:cubicBezTo>
                <a:cubicBezTo>
                  <a:pt x="14119" y="22246"/>
                  <a:pt x="14307" y="22027"/>
                  <a:pt x="14495" y="21807"/>
                </a:cubicBezTo>
                <a:lnTo>
                  <a:pt x="14511" y="21823"/>
                </a:lnTo>
                <a:cubicBezTo>
                  <a:pt x="14516" y="21828"/>
                  <a:pt x="14520" y="21830"/>
                  <a:pt x="14525" y="21830"/>
                </a:cubicBezTo>
                <a:cubicBezTo>
                  <a:pt x="14536" y="21830"/>
                  <a:pt x="14547" y="21819"/>
                  <a:pt x="14558" y="21807"/>
                </a:cubicBezTo>
                <a:close/>
                <a:moveTo>
                  <a:pt x="13868" y="22528"/>
                </a:moveTo>
                <a:cubicBezTo>
                  <a:pt x="14307" y="22670"/>
                  <a:pt x="14777" y="22811"/>
                  <a:pt x="15232" y="22920"/>
                </a:cubicBezTo>
                <a:cubicBezTo>
                  <a:pt x="14950" y="23234"/>
                  <a:pt x="14683" y="23532"/>
                  <a:pt x="14386" y="23829"/>
                </a:cubicBezTo>
                <a:cubicBezTo>
                  <a:pt x="13931" y="23673"/>
                  <a:pt x="13445" y="23547"/>
                  <a:pt x="12959" y="23453"/>
                </a:cubicBezTo>
                <a:cubicBezTo>
                  <a:pt x="13273" y="23155"/>
                  <a:pt x="13570" y="22842"/>
                  <a:pt x="13868" y="22528"/>
                </a:cubicBezTo>
                <a:close/>
                <a:moveTo>
                  <a:pt x="12834" y="23579"/>
                </a:moveTo>
                <a:cubicBezTo>
                  <a:pt x="13304" y="23704"/>
                  <a:pt x="13790" y="23845"/>
                  <a:pt x="14260" y="23971"/>
                </a:cubicBezTo>
                <a:cubicBezTo>
                  <a:pt x="14041" y="24206"/>
                  <a:pt x="13806" y="24425"/>
                  <a:pt x="13586" y="24644"/>
                </a:cubicBezTo>
                <a:cubicBezTo>
                  <a:pt x="13100" y="24472"/>
                  <a:pt x="12599" y="24347"/>
                  <a:pt x="12081" y="24284"/>
                </a:cubicBezTo>
                <a:cubicBezTo>
                  <a:pt x="12332" y="24065"/>
                  <a:pt x="12583" y="23829"/>
                  <a:pt x="12834" y="23579"/>
                </a:cubicBezTo>
                <a:close/>
                <a:moveTo>
                  <a:pt x="11925" y="24425"/>
                </a:moveTo>
                <a:cubicBezTo>
                  <a:pt x="12442" y="24503"/>
                  <a:pt x="12944" y="24629"/>
                  <a:pt x="13461" y="24770"/>
                </a:cubicBezTo>
                <a:cubicBezTo>
                  <a:pt x="13226" y="24989"/>
                  <a:pt x="12991" y="25209"/>
                  <a:pt x="12755" y="25428"/>
                </a:cubicBezTo>
                <a:cubicBezTo>
                  <a:pt x="12254" y="25271"/>
                  <a:pt x="11737" y="25130"/>
                  <a:pt x="11204" y="25021"/>
                </a:cubicBezTo>
                <a:cubicBezTo>
                  <a:pt x="11454" y="24833"/>
                  <a:pt x="11690" y="24629"/>
                  <a:pt x="11925" y="24425"/>
                </a:cubicBezTo>
                <a:close/>
                <a:moveTo>
                  <a:pt x="11047" y="25162"/>
                </a:moveTo>
                <a:cubicBezTo>
                  <a:pt x="11564" y="25318"/>
                  <a:pt x="12081" y="25460"/>
                  <a:pt x="12599" y="25569"/>
                </a:cubicBezTo>
                <a:cubicBezTo>
                  <a:pt x="12379" y="25773"/>
                  <a:pt x="12144" y="25961"/>
                  <a:pt x="11925" y="26165"/>
                </a:cubicBezTo>
                <a:cubicBezTo>
                  <a:pt x="11392" y="26024"/>
                  <a:pt x="10859" y="25883"/>
                  <a:pt x="10326" y="25710"/>
                </a:cubicBezTo>
                <a:cubicBezTo>
                  <a:pt x="10577" y="25538"/>
                  <a:pt x="10812" y="25350"/>
                  <a:pt x="11047" y="25162"/>
                </a:cubicBezTo>
                <a:close/>
                <a:moveTo>
                  <a:pt x="10185" y="25820"/>
                </a:moveTo>
                <a:cubicBezTo>
                  <a:pt x="10702" y="26008"/>
                  <a:pt x="11219" y="26181"/>
                  <a:pt x="11752" y="26290"/>
                </a:cubicBezTo>
                <a:cubicBezTo>
                  <a:pt x="11674" y="26369"/>
                  <a:pt x="11596" y="26431"/>
                  <a:pt x="11517" y="26494"/>
                </a:cubicBezTo>
                <a:cubicBezTo>
                  <a:pt x="11407" y="26588"/>
                  <a:pt x="11298" y="26666"/>
                  <a:pt x="11188" y="26745"/>
                </a:cubicBezTo>
                <a:cubicBezTo>
                  <a:pt x="10922" y="26666"/>
                  <a:pt x="10655" y="26588"/>
                  <a:pt x="10389" y="26510"/>
                </a:cubicBezTo>
                <a:cubicBezTo>
                  <a:pt x="10216" y="26463"/>
                  <a:pt x="10044" y="26416"/>
                  <a:pt x="9871" y="26369"/>
                </a:cubicBezTo>
                <a:cubicBezTo>
                  <a:pt x="9793" y="26353"/>
                  <a:pt x="9715" y="26322"/>
                  <a:pt x="9636" y="26306"/>
                </a:cubicBezTo>
                <a:cubicBezTo>
                  <a:pt x="9621" y="26306"/>
                  <a:pt x="9574" y="26290"/>
                  <a:pt x="9527" y="26290"/>
                </a:cubicBezTo>
                <a:cubicBezTo>
                  <a:pt x="9746" y="26134"/>
                  <a:pt x="9965" y="25977"/>
                  <a:pt x="10185" y="25820"/>
                </a:cubicBezTo>
                <a:close/>
                <a:moveTo>
                  <a:pt x="9417" y="26369"/>
                </a:moveTo>
                <a:cubicBezTo>
                  <a:pt x="9668" y="26447"/>
                  <a:pt x="9934" y="26525"/>
                  <a:pt x="10201" y="26604"/>
                </a:cubicBezTo>
                <a:cubicBezTo>
                  <a:pt x="10483" y="26682"/>
                  <a:pt x="10765" y="26776"/>
                  <a:pt x="11063" y="26855"/>
                </a:cubicBezTo>
                <a:cubicBezTo>
                  <a:pt x="10843" y="27011"/>
                  <a:pt x="10639" y="27152"/>
                  <a:pt x="10420" y="27309"/>
                </a:cubicBezTo>
                <a:cubicBezTo>
                  <a:pt x="9840" y="27168"/>
                  <a:pt x="9260" y="27011"/>
                  <a:pt x="8680" y="26839"/>
                </a:cubicBezTo>
                <a:cubicBezTo>
                  <a:pt x="8837" y="26745"/>
                  <a:pt x="9009" y="26635"/>
                  <a:pt x="9166" y="26541"/>
                </a:cubicBezTo>
                <a:cubicBezTo>
                  <a:pt x="9244" y="26478"/>
                  <a:pt x="9338" y="26416"/>
                  <a:pt x="9417" y="26369"/>
                </a:cubicBezTo>
                <a:close/>
                <a:moveTo>
                  <a:pt x="8523" y="26933"/>
                </a:moveTo>
                <a:cubicBezTo>
                  <a:pt x="9041" y="27168"/>
                  <a:pt x="9621" y="27340"/>
                  <a:pt x="10185" y="27466"/>
                </a:cubicBezTo>
                <a:cubicBezTo>
                  <a:pt x="9934" y="27623"/>
                  <a:pt x="9668" y="27795"/>
                  <a:pt x="9401" y="27952"/>
                </a:cubicBezTo>
                <a:cubicBezTo>
                  <a:pt x="8837" y="27764"/>
                  <a:pt x="8257" y="27607"/>
                  <a:pt x="7693" y="27435"/>
                </a:cubicBezTo>
                <a:cubicBezTo>
                  <a:pt x="7975" y="27278"/>
                  <a:pt x="8257" y="27105"/>
                  <a:pt x="8523" y="26933"/>
                </a:cubicBezTo>
                <a:close/>
                <a:moveTo>
                  <a:pt x="7520" y="27529"/>
                </a:moveTo>
                <a:cubicBezTo>
                  <a:pt x="8069" y="27732"/>
                  <a:pt x="8633" y="27952"/>
                  <a:pt x="9197" y="28077"/>
                </a:cubicBezTo>
                <a:cubicBezTo>
                  <a:pt x="8853" y="28265"/>
                  <a:pt x="8523" y="28453"/>
                  <a:pt x="8179" y="28626"/>
                </a:cubicBezTo>
                <a:cubicBezTo>
                  <a:pt x="7912" y="28547"/>
                  <a:pt x="7646" y="28485"/>
                  <a:pt x="7395" y="28391"/>
                </a:cubicBezTo>
                <a:cubicBezTo>
                  <a:pt x="7081" y="28297"/>
                  <a:pt x="6799" y="28187"/>
                  <a:pt x="6501" y="28077"/>
                </a:cubicBezTo>
                <a:cubicBezTo>
                  <a:pt x="6846" y="27905"/>
                  <a:pt x="7191" y="27717"/>
                  <a:pt x="7520" y="27529"/>
                </a:cubicBezTo>
                <a:close/>
                <a:moveTo>
                  <a:pt x="19639" y="650"/>
                </a:moveTo>
                <a:cubicBezTo>
                  <a:pt x="19675" y="650"/>
                  <a:pt x="19711" y="686"/>
                  <a:pt x="19746" y="757"/>
                </a:cubicBezTo>
                <a:cubicBezTo>
                  <a:pt x="19950" y="929"/>
                  <a:pt x="20091" y="1133"/>
                  <a:pt x="20185" y="1384"/>
                </a:cubicBezTo>
                <a:cubicBezTo>
                  <a:pt x="20326" y="1635"/>
                  <a:pt x="20436" y="1901"/>
                  <a:pt x="20561" y="2152"/>
                </a:cubicBezTo>
                <a:cubicBezTo>
                  <a:pt x="20843" y="2747"/>
                  <a:pt x="21126" y="3327"/>
                  <a:pt x="21392" y="3923"/>
                </a:cubicBezTo>
                <a:cubicBezTo>
                  <a:pt x="21941" y="5083"/>
                  <a:pt x="22489" y="6243"/>
                  <a:pt x="23038" y="7403"/>
                </a:cubicBezTo>
                <a:cubicBezTo>
                  <a:pt x="22630" y="7356"/>
                  <a:pt x="22191" y="7356"/>
                  <a:pt x="21784" y="7340"/>
                </a:cubicBezTo>
                <a:cubicBezTo>
                  <a:pt x="21467" y="7321"/>
                  <a:pt x="21138" y="7297"/>
                  <a:pt x="20815" y="7297"/>
                </a:cubicBezTo>
                <a:cubicBezTo>
                  <a:pt x="20596" y="7297"/>
                  <a:pt x="20379" y="7308"/>
                  <a:pt x="20169" y="7340"/>
                </a:cubicBezTo>
                <a:cubicBezTo>
                  <a:pt x="20140" y="7327"/>
                  <a:pt x="20107" y="7320"/>
                  <a:pt x="20073" y="7320"/>
                </a:cubicBezTo>
                <a:cubicBezTo>
                  <a:pt x="19984" y="7320"/>
                  <a:pt x="19894" y="7371"/>
                  <a:pt x="19872" y="7497"/>
                </a:cubicBezTo>
                <a:cubicBezTo>
                  <a:pt x="19872" y="7528"/>
                  <a:pt x="19872" y="7575"/>
                  <a:pt x="19856" y="7607"/>
                </a:cubicBezTo>
                <a:cubicBezTo>
                  <a:pt x="19840" y="7622"/>
                  <a:pt x="19825" y="7638"/>
                  <a:pt x="19840" y="7669"/>
                </a:cubicBezTo>
                <a:lnTo>
                  <a:pt x="19856" y="7669"/>
                </a:lnTo>
                <a:cubicBezTo>
                  <a:pt x="19527" y="10083"/>
                  <a:pt x="19104" y="12403"/>
                  <a:pt x="18210" y="14676"/>
                </a:cubicBezTo>
                <a:cubicBezTo>
                  <a:pt x="17317" y="16964"/>
                  <a:pt x="16063" y="19111"/>
                  <a:pt x="14527" y="21024"/>
                </a:cubicBezTo>
                <a:cubicBezTo>
                  <a:pt x="13868" y="21839"/>
                  <a:pt x="13163" y="22607"/>
                  <a:pt x="12395" y="23359"/>
                </a:cubicBezTo>
                <a:cubicBezTo>
                  <a:pt x="12364" y="23359"/>
                  <a:pt x="12348" y="23375"/>
                  <a:pt x="12348" y="23406"/>
                </a:cubicBezTo>
                <a:cubicBezTo>
                  <a:pt x="9542" y="26118"/>
                  <a:pt x="6031" y="28250"/>
                  <a:pt x="2254" y="28939"/>
                </a:cubicBezTo>
                <a:cubicBezTo>
                  <a:pt x="1956" y="27388"/>
                  <a:pt x="1282" y="25851"/>
                  <a:pt x="576" y="24425"/>
                </a:cubicBezTo>
                <a:lnTo>
                  <a:pt x="576" y="24425"/>
                </a:lnTo>
                <a:cubicBezTo>
                  <a:pt x="717" y="24438"/>
                  <a:pt x="858" y="24445"/>
                  <a:pt x="999" y="24445"/>
                </a:cubicBezTo>
                <a:cubicBezTo>
                  <a:pt x="2865" y="24445"/>
                  <a:pt x="4818" y="23344"/>
                  <a:pt x="6392" y="22528"/>
                </a:cubicBezTo>
                <a:cubicBezTo>
                  <a:pt x="8492" y="21431"/>
                  <a:pt x="10498" y="20146"/>
                  <a:pt x="12254" y="18532"/>
                </a:cubicBezTo>
                <a:cubicBezTo>
                  <a:pt x="15185" y="15836"/>
                  <a:pt x="17332" y="12246"/>
                  <a:pt x="17646" y="8218"/>
                </a:cubicBezTo>
                <a:cubicBezTo>
                  <a:pt x="17646" y="8171"/>
                  <a:pt x="17646" y="8124"/>
                  <a:pt x="17630" y="8092"/>
                </a:cubicBezTo>
                <a:cubicBezTo>
                  <a:pt x="17724" y="7889"/>
                  <a:pt x="17756" y="7638"/>
                  <a:pt x="17756" y="7434"/>
                </a:cubicBezTo>
                <a:cubicBezTo>
                  <a:pt x="17756" y="7286"/>
                  <a:pt x="17629" y="7215"/>
                  <a:pt x="17506" y="7215"/>
                </a:cubicBezTo>
                <a:cubicBezTo>
                  <a:pt x="17473" y="7215"/>
                  <a:pt x="17440" y="7220"/>
                  <a:pt x="17411" y="7230"/>
                </a:cubicBezTo>
                <a:cubicBezTo>
                  <a:pt x="16940" y="7058"/>
                  <a:pt x="16423" y="7027"/>
                  <a:pt x="15922" y="6948"/>
                </a:cubicBezTo>
                <a:cubicBezTo>
                  <a:pt x="15483" y="6885"/>
                  <a:pt x="15013" y="6744"/>
                  <a:pt x="14558" y="6729"/>
                </a:cubicBezTo>
                <a:cubicBezTo>
                  <a:pt x="15420" y="5820"/>
                  <a:pt x="16188" y="4864"/>
                  <a:pt x="16972" y="3907"/>
                </a:cubicBezTo>
                <a:cubicBezTo>
                  <a:pt x="17379" y="3421"/>
                  <a:pt x="17787" y="2920"/>
                  <a:pt x="18194" y="2434"/>
                </a:cubicBezTo>
                <a:cubicBezTo>
                  <a:pt x="18430" y="2136"/>
                  <a:pt x="18680" y="1838"/>
                  <a:pt x="18915" y="1541"/>
                </a:cubicBezTo>
                <a:cubicBezTo>
                  <a:pt x="19072" y="1352"/>
                  <a:pt x="19307" y="898"/>
                  <a:pt x="19511" y="804"/>
                </a:cubicBezTo>
                <a:cubicBezTo>
                  <a:pt x="19554" y="701"/>
                  <a:pt x="19597" y="650"/>
                  <a:pt x="19639" y="650"/>
                </a:cubicBezTo>
                <a:close/>
                <a:moveTo>
                  <a:pt x="6345" y="28140"/>
                </a:moveTo>
                <a:cubicBezTo>
                  <a:pt x="6846" y="28375"/>
                  <a:pt x="7379" y="28594"/>
                  <a:pt x="7928" y="28735"/>
                </a:cubicBezTo>
                <a:cubicBezTo>
                  <a:pt x="7677" y="28861"/>
                  <a:pt x="7426" y="28971"/>
                  <a:pt x="7175" y="29080"/>
                </a:cubicBezTo>
                <a:cubicBezTo>
                  <a:pt x="6940" y="29018"/>
                  <a:pt x="6689" y="28971"/>
                  <a:pt x="6470" y="28892"/>
                </a:cubicBezTo>
                <a:cubicBezTo>
                  <a:pt x="6141" y="28783"/>
                  <a:pt x="5827" y="28657"/>
                  <a:pt x="5514" y="28516"/>
                </a:cubicBezTo>
                <a:cubicBezTo>
                  <a:pt x="5796" y="28406"/>
                  <a:pt x="6078" y="28281"/>
                  <a:pt x="6345" y="28140"/>
                </a:cubicBezTo>
                <a:close/>
                <a:moveTo>
                  <a:pt x="5420" y="28547"/>
                </a:moveTo>
                <a:cubicBezTo>
                  <a:pt x="5890" y="28783"/>
                  <a:pt x="6407" y="29033"/>
                  <a:pt x="6940" y="29174"/>
                </a:cubicBezTo>
                <a:cubicBezTo>
                  <a:pt x="6689" y="29284"/>
                  <a:pt x="6439" y="29378"/>
                  <a:pt x="6188" y="29472"/>
                </a:cubicBezTo>
                <a:cubicBezTo>
                  <a:pt x="5671" y="29237"/>
                  <a:pt x="5122" y="29033"/>
                  <a:pt x="4589" y="28845"/>
                </a:cubicBezTo>
                <a:cubicBezTo>
                  <a:pt x="4871" y="28751"/>
                  <a:pt x="5138" y="28657"/>
                  <a:pt x="5420" y="28547"/>
                </a:cubicBezTo>
                <a:close/>
                <a:moveTo>
                  <a:pt x="4417" y="28892"/>
                </a:moveTo>
                <a:cubicBezTo>
                  <a:pt x="4934" y="29127"/>
                  <a:pt x="5467" y="29362"/>
                  <a:pt x="6015" y="29535"/>
                </a:cubicBezTo>
                <a:cubicBezTo>
                  <a:pt x="5718" y="29645"/>
                  <a:pt x="5404" y="29754"/>
                  <a:pt x="5106" y="29848"/>
                </a:cubicBezTo>
                <a:cubicBezTo>
                  <a:pt x="5075" y="29817"/>
                  <a:pt x="5044" y="29801"/>
                  <a:pt x="5012" y="29786"/>
                </a:cubicBezTo>
                <a:cubicBezTo>
                  <a:pt x="4417" y="29551"/>
                  <a:pt x="3743" y="29300"/>
                  <a:pt x="3069" y="29174"/>
                </a:cubicBezTo>
                <a:cubicBezTo>
                  <a:pt x="3523" y="29112"/>
                  <a:pt x="3978" y="29018"/>
                  <a:pt x="4417" y="28892"/>
                </a:cubicBezTo>
                <a:close/>
                <a:moveTo>
                  <a:pt x="19754" y="0"/>
                </a:moveTo>
                <a:cubicBezTo>
                  <a:pt x="19699" y="0"/>
                  <a:pt x="19665" y="28"/>
                  <a:pt x="19652" y="67"/>
                </a:cubicBezTo>
                <a:cubicBezTo>
                  <a:pt x="19339" y="83"/>
                  <a:pt x="19135" y="428"/>
                  <a:pt x="18962" y="616"/>
                </a:cubicBezTo>
                <a:cubicBezTo>
                  <a:pt x="18430" y="1258"/>
                  <a:pt x="17912" y="1901"/>
                  <a:pt x="17379" y="2544"/>
                </a:cubicBezTo>
                <a:cubicBezTo>
                  <a:pt x="16298" y="3860"/>
                  <a:pt x="15169" y="5177"/>
                  <a:pt x="14182" y="6572"/>
                </a:cubicBezTo>
                <a:cubicBezTo>
                  <a:pt x="14135" y="6650"/>
                  <a:pt x="14135" y="6729"/>
                  <a:pt x="14166" y="6776"/>
                </a:cubicBezTo>
                <a:cubicBezTo>
                  <a:pt x="14135" y="6823"/>
                  <a:pt x="14119" y="6885"/>
                  <a:pt x="14135" y="6948"/>
                </a:cubicBezTo>
                <a:cubicBezTo>
                  <a:pt x="14041" y="7215"/>
                  <a:pt x="14386" y="7465"/>
                  <a:pt x="14542" y="7654"/>
                </a:cubicBezTo>
                <a:cubicBezTo>
                  <a:pt x="14840" y="7983"/>
                  <a:pt x="15138" y="8406"/>
                  <a:pt x="15530" y="8625"/>
                </a:cubicBezTo>
                <a:cubicBezTo>
                  <a:pt x="15545" y="8657"/>
                  <a:pt x="15577" y="8672"/>
                  <a:pt x="15624" y="8688"/>
                </a:cubicBezTo>
                <a:cubicBezTo>
                  <a:pt x="15890" y="8751"/>
                  <a:pt x="16172" y="8751"/>
                  <a:pt x="16455" y="8766"/>
                </a:cubicBezTo>
                <a:cubicBezTo>
                  <a:pt x="16643" y="8766"/>
                  <a:pt x="16831" y="8798"/>
                  <a:pt x="17019" y="8813"/>
                </a:cubicBezTo>
                <a:cubicBezTo>
                  <a:pt x="16549" y="12481"/>
                  <a:pt x="14511" y="15741"/>
                  <a:pt x="11784" y="18218"/>
                </a:cubicBezTo>
                <a:cubicBezTo>
                  <a:pt x="10201" y="19660"/>
                  <a:pt x="8398" y="20851"/>
                  <a:pt x="6517" y="21854"/>
                </a:cubicBezTo>
                <a:cubicBezTo>
                  <a:pt x="5577" y="22372"/>
                  <a:pt x="4605" y="22858"/>
                  <a:pt x="3617" y="23249"/>
                </a:cubicBezTo>
                <a:cubicBezTo>
                  <a:pt x="2536" y="23688"/>
                  <a:pt x="1439" y="23876"/>
                  <a:pt x="310" y="24127"/>
                </a:cubicBezTo>
                <a:cubicBezTo>
                  <a:pt x="294" y="24127"/>
                  <a:pt x="294" y="24127"/>
                  <a:pt x="294" y="24143"/>
                </a:cubicBezTo>
                <a:cubicBezTo>
                  <a:pt x="285" y="24142"/>
                  <a:pt x="277" y="24142"/>
                  <a:pt x="268" y="24142"/>
                </a:cubicBezTo>
                <a:cubicBezTo>
                  <a:pt x="122" y="24142"/>
                  <a:pt x="1" y="24262"/>
                  <a:pt x="75" y="24425"/>
                </a:cubicBezTo>
                <a:cubicBezTo>
                  <a:pt x="780" y="25977"/>
                  <a:pt x="1313" y="27591"/>
                  <a:pt x="2003" y="29127"/>
                </a:cubicBezTo>
                <a:cubicBezTo>
                  <a:pt x="2034" y="29190"/>
                  <a:pt x="2081" y="29206"/>
                  <a:pt x="2128" y="29221"/>
                </a:cubicBezTo>
                <a:cubicBezTo>
                  <a:pt x="2144" y="29237"/>
                  <a:pt x="2160" y="29253"/>
                  <a:pt x="2175" y="29268"/>
                </a:cubicBezTo>
                <a:cubicBezTo>
                  <a:pt x="2598" y="29488"/>
                  <a:pt x="3053" y="29598"/>
                  <a:pt x="3492" y="29754"/>
                </a:cubicBezTo>
                <a:cubicBezTo>
                  <a:pt x="3931" y="29911"/>
                  <a:pt x="4370" y="30068"/>
                  <a:pt x="4824" y="30225"/>
                </a:cubicBezTo>
                <a:cubicBezTo>
                  <a:pt x="4852" y="30236"/>
                  <a:pt x="4882" y="30241"/>
                  <a:pt x="4911" y="30241"/>
                </a:cubicBezTo>
                <a:cubicBezTo>
                  <a:pt x="4963" y="30241"/>
                  <a:pt x="5013" y="30224"/>
                  <a:pt x="5044" y="30193"/>
                </a:cubicBezTo>
                <a:cubicBezTo>
                  <a:pt x="9809" y="29676"/>
                  <a:pt x="13994" y="25460"/>
                  <a:pt x="16752" y="21854"/>
                </a:cubicBezTo>
                <a:cubicBezTo>
                  <a:pt x="17082" y="21447"/>
                  <a:pt x="17395" y="21008"/>
                  <a:pt x="17693" y="20569"/>
                </a:cubicBezTo>
                <a:cubicBezTo>
                  <a:pt x="17740" y="20585"/>
                  <a:pt x="17787" y="20601"/>
                  <a:pt x="17834" y="20601"/>
                </a:cubicBezTo>
                <a:cubicBezTo>
                  <a:pt x="17839" y="20602"/>
                  <a:pt x="17843" y="20602"/>
                  <a:pt x="17848" y="20602"/>
                </a:cubicBezTo>
                <a:cubicBezTo>
                  <a:pt x="17901" y="20602"/>
                  <a:pt x="17923" y="20521"/>
                  <a:pt x="17865" y="20506"/>
                </a:cubicBezTo>
                <a:cubicBezTo>
                  <a:pt x="17834" y="20491"/>
                  <a:pt x="17787" y="20475"/>
                  <a:pt x="17756" y="20475"/>
                </a:cubicBezTo>
                <a:cubicBezTo>
                  <a:pt x="17912" y="20240"/>
                  <a:pt x="18069" y="19989"/>
                  <a:pt x="18210" y="19754"/>
                </a:cubicBezTo>
                <a:cubicBezTo>
                  <a:pt x="18241" y="19754"/>
                  <a:pt x="18273" y="19707"/>
                  <a:pt x="18257" y="19676"/>
                </a:cubicBezTo>
                <a:cubicBezTo>
                  <a:pt x="18962" y="18500"/>
                  <a:pt x="19558" y="17262"/>
                  <a:pt x="19966" y="15930"/>
                </a:cubicBezTo>
                <a:cubicBezTo>
                  <a:pt x="20310" y="14785"/>
                  <a:pt x="20530" y="13578"/>
                  <a:pt x="20781" y="12403"/>
                </a:cubicBezTo>
                <a:cubicBezTo>
                  <a:pt x="21000" y="11306"/>
                  <a:pt x="21314" y="10208"/>
                  <a:pt x="21251" y="9096"/>
                </a:cubicBezTo>
                <a:lnTo>
                  <a:pt x="21251" y="9096"/>
                </a:lnTo>
                <a:cubicBezTo>
                  <a:pt x="21580" y="9158"/>
                  <a:pt x="21909" y="9221"/>
                  <a:pt x="22238" y="9268"/>
                </a:cubicBezTo>
                <a:cubicBezTo>
                  <a:pt x="22254" y="9284"/>
                  <a:pt x="22254" y="9284"/>
                  <a:pt x="22270" y="9284"/>
                </a:cubicBezTo>
                <a:cubicBezTo>
                  <a:pt x="22925" y="9373"/>
                  <a:pt x="23596" y="9414"/>
                  <a:pt x="24260" y="9414"/>
                </a:cubicBezTo>
                <a:cubicBezTo>
                  <a:pt x="24534" y="9414"/>
                  <a:pt x="24806" y="9407"/>
                  <a:pt x="25075" y="9393"/>
                </a:cubicBezTo>
                <a:cubicBezTo>
                  <a:pt x="25891" y="9362"/>
                  <a:pt x="26141" y="9111"/>
                  <a:pt x="25843" y="8328"/>
                </a:cubicBezTo>
                <a:cubicBezTo>
                  <a:pt x="24825" y="5710"/>
                  <a:pt x="23351" y="2889"/>
                  <a:pt x="21658" y="647"/>
                </a:cubicBezTo>
                <a:cubicBezTo>
                  <a:pt x="21627" y="584"/>
                  <a:pt x="21549" y="569"/>
                  <a:pt x="21486" y="569"/>
                </a:cubicBezTo>
                <a:cubicBezTo>
                  <a:pt x="21282" y="428"/>
                  <a:pt x="21000" y="349"/>
                  <a:pt x="20796" y="271"/>
                </a:cubicBezTo>
                <a:cubicBezTo>
                  <a:pt x="20483" y="161"/>
                  <a:pt x="20122" y="36"/>
                  <a:pt x="19793" y="4"/>
                </a:cubicBezTo>
                <a:cubicBezTo>
                  <a:pt x="19779" y="2"/>
                  <a:pt x="19766" y="0"/>
                  <a:pt x="197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38"/>
          <p:cNvSpPr/>
          <p:nvPr/>
        </p:nvSpPr>
        <p:spPr>
          <a:xfrm rot="-1160172">
            <a:off x="860373" y="4300075"/>
            <a:ext cx="251710" cy="574784"/>
          </a:xfrm>
          <a:custGeom>
            <a:avLst/>
            <a:gdLst/>
            <a:ahLst/>
            <a:cxnLst/>
            <a:rect l="l" t="t" r="r" b="b"/>
            <a:pathLst>
              <a:path w="8183" h="18686" extrusionOk="0">
                <a:moveTo>
                  <a:pt x="5016" y="818"/>
                </a:moveTo>
                <a:cubicBezTo>
                  <a:pt x="4812" y="826"/>
                  <a:pt x="4609" y="830"/>
                  <a:pt x="4405" y="830"/>
                </a:cubicBezTo>
                <a:cubicBezTo>
                  <a:pt x="4201" y="830"/>
                  <a:pt x="3997" y="826"/>
                  <a:pt x="3793" y="818"/>
                </a:cubicBezTo>
                <a:close/>
                <a:moveTo>
                  <a:pt x="1395" y="818"/>
                </a:moveTo>
                <a:cubicBezTo>
                  <a:pt x="1489" y="834"/>
                  <a:pt x="1583" y="834"/>
                  <a:pt x="1677" y="834"/>
                </a:cubicBezTo>
                <a:cubicBezTo>
                  <a:pt x="1646" y="881"/>
                  <a:pt x="1630" y="928"/>
                  <a:pt x="1630" y="991"/>
                </a:cubicBezTo>
                <a:cubicBezTo>
                  <a:pt x="1646" y="1085"/>
                  <a:pt x="1646" y="1179"/>
                  <a:pt x="1646" y="1273"/>
                </a:cubicBezTo>
                <a:cubicBezTo>
                  <a:pt x="1630" y="1288"/>
                  <a:pt x="1615" y="1304"/>
                  <a:pt x="1599" y="1335"/>
                </a:cubicBezTo>
                <a:cubicBezTo>
                  <a:pt x="1552" y="1116"/>
                  <a:pt x="1489" y="944"/>
                  <a:pt x="1395" y="818"/>
                </a:cubicBezTo>
                <a:close/>
                <a:moveTo>
                  <a:pt x="2289" y="1273"/>
                </a:moveTo>
                <a:lnTo>
                  <a:pt x="2289" y="1273"/>
                </a:lnTo>
                <a:cubicBezTo>
                  <a:pt x="2602" y="1304"/>
                  <a:pt x="2916" y="1320"/>
                  <a:pt x="3245" y="1335"/>
                </a:cubicBezTo>
                <a:cubicBezTo>
                  <a:pt x="3182" y="1367"/>
                  <a:pt x="3151" y="1429"/>
                  <a:pt x="3151" y="1523"/>
                </a:cubicBezTo>
                <a:cubicBezTo>
                  <a:pt x="3214" y="2386"/>
                  <a:pt x="3245" y="3248"/>
                  <a:pt x="3261" y="4110"/>
                </a:cubicBezTo>
                <a:cubicBezTo>
                  <a:pt x="3151" y="3279"/>
                  <a:pt x="3025" y="2448"/>
                  <a:pt x="2916" y="1633"/>
                </a:cubicBezTo>
                <a:cubicBezTo>
                  <a:pt x="2901" y="1508"/>
                  <a:pt x="2806" y="1448"/>
                  <a:pt x="2712" y="1448"/>
                </a:cubicBezTo>
                <a:cubicBezTo>
                  <a:pt x="2606" y="1448"/>
                  <a:pt x="2500" y="1523"/>
                  <a:pt x="2508" y="1665"/>
                </a:cubicBezTo>
                <a:cubicBezTo>
                  <a:pt x="2555" y="2307"/>
                  <a:pt x="2634" y="2950"/>
                  <a:pt x="2696" y="3624"/>
                </a:cubicBezTo>
                <a:cubicBezTo>
                  <a:pt x="2571" y="2840"/>
                  <a:pt x="2445" y="2056"/>
                  <a:pt x="2289" y="1273"/>
                </a:cubicBezTo>
                <a:close/>
                <a:moveTo>
                  <a:pt x="3793" y="1335"/>
                </a:moveTo>
                <a:cubicBezTo>
                  <a:pt x="3825" y="2260"/>
                  <a:pt x="3872" y="3185"/>
                  <a:pt x="3888" y="4110"/>
                </a:cubicBezTo>
                <a:cubicBezTo>
                  <a:pt x="3793" y="3232"/>
                  <a:pt x="3699" y="2354"/>
                  <a:pt x="3605" y="1476"/>
                </a:cubicBezTo>
                <a:cubicBezTo>
                  <a:pt x="3605" y="1414"/>
                  <a:pt x="3574" y="1367"/>
                  <a:pt x="3543" y="1335"/>
                </a:cubicBezTo>
                <a:close/>
                <a:moveTo>
                  <a:pt x="4938" y="1288"/>
                </a:moveTo>
                <a:cubicBezTo>
                  <a:pt x="4938" y="1304"/>
                  <a:pt x="4922" y="1320"/>
                  <a:pt x="4922" y="1351"/>
                </a:cubicBezTo>
                <a:cubicBezTo>
                  <a:pt x="4969" y="2260"/>
                  <a:pt x="5047" y="3201"/>
                  <a:pt x="5094" y="4157"/>
                </a:cubicBezTo>
                <a:cubicBezTo>
                  <a:pt x="5000" y="3201"/>
                  <a:pt x="4906" y="2244"/>
                  <a:pt x="4812" y="1288"/>
                </a:cubicBezTo>
                <a:close/>
                <a:moveTo>
                  <a:pt x="4436" y="1320"/>
                </a:moveTo>
                <a:cubicBezTo>
                  <a:pt x="4483" y="2542"/>
                  <a:pt x="4593" y="3812"/>
                  <a:pt x="4577" y="5066"/>
                </a:cubicBezTo>
                <a:cubicBezTo>
                  <a:pt x="4436" y="3828"/>
                  <a:pt x="4295" y="2589"/>
                  <a:pt x="4138" y="1351"/>
                </a:cubicBezTo>
                <a:cubicBezTo>
                  <a:pt x="4232" y="1335"/>
                  <a:pt x="4326" y="1335"/>
                  <a:pt x="4436" y="1320"/>
                </a:cubicBezTo>
                <a:close/>
                <a:moveTo>
                  <a:pt x="2367" y="3922"/>
                </a:moveTo>
                <a:lnTo>
                  <a:pt x="2367" y="3922"/>
                </a:lnTo>
                <a:cubicBezTo>
                  <a:pt x="2414" y="4376"/>
                  <a:pt x="2477" y="4815"/>
                  <a:pt x="2524" y="5270"/>
                </a:cubicBezTo>
                <a:cubicBezTo>
                  <a:pt x="2555" y="5677"/>
                  <a:pt x="2555" y="6085"/>
                  <a:pt x="2555" y="6508"/>
                </a:cubicBezTo>
                <a:cubicBezTo>
                  <a:pt x="2524" y="6383"/>
                  <a:pt x="2508" y="6241"/>
                  <a:pt x="2493" y="6116"/>
                </a:cubicBezTo>
                <a:cubicBezTo>
                  <a:pt x="2445" y="5379"/>
                  <a:pt x="2398" y="4658"/>
                  <a:pt x="2367" y="3922"/>
                </a:cubicBezTo>
                <a:close/>
                <a:moveTo>
                  <a:pt x="6787" y="755"/>
                </a:moveTo>
                <a:lnTo>
                  <a:pt x="6787" y="755"/>
                </a:lnTo>
                <a:cubicBezTo>
                  <a:pt x="6364" y="1257"/>
                  <a:pt x="6333" y="1727"/>
                  <a:pt x="6333" y="2652"/>
                </a:cubicBezTo>
                <a:cubicBezTo>
                  <a:pt x="6317" y="4266"/>
                  <a:pt x="6301" y="5865"/>
                  <a:pt x="6286" y="7480"/>
                </a:cubicBezTo>
                <a:cubicBezTo>
                  <a:pt x="6270" y="7495"/>
                  <a:pt x="6270" y="7511"/>
                  <a:pt x="6270" y="7542"/>
                </a:cubicBezTo>
                <a:cubicBezTo>
                  <a:pt x="6270" y="7605"/>
                  <a:pt x="6270" y="7668"/>
                  <a:pt x="6270" y="7715"/>
                </a:cubicBezTo>
                <a:cubicBezTo>
                  <a:pt x="6239" y="7715"/>
                  <a:pt x="6207" y="7715"/>
                  <a:pt x="6160" y="7730"/>
                </a:cubicBezTo>
                <a:cubicBezTo>
                  <a:pt x="6004" y="7793"/>
                  <a:pt x="5831" y="7825"/>
                  <a:pt x="5643" y="7840"/>
                </a:cubicBezTo>
                <a:cubicBezTo>
                  <a:pt x="5612" y="7840"/>
                  <a:pt x="5565" y="7840"/>
                  <a:pt x="5518" y="7856"/>
                </a:cubicBezTo>
                <a:cubicBezTo>
                  <a:pt x="5392" y="7864"/>
                  <a:pt x="5263" y="7868"/>
                  <a:pt x="5134" y="7868"/>
                </a:cubicBezTo>
                <a:cubicBezTo>
                  <a:pt x="5004" y="7868"/>
                  <a:pt x="4875" y="7864"/>
                  <a:pt x="4750" y="7856"/>
                </a:cubicBezTo>
                <a:cubicBezTo>
                  <a:pt x="4700" y="7826"/>
                  <a:pt x="4644" y="7815"/>
                  <a:pt x="4590" y="7815"/>
                </a:cubicBezTo>
                <a:cubicBezTo>
                  <a:pt x="4558" y="7815"/>
                  <a:pt x="4528" y="7819"/>
                  <a:pt x="4499" y="7825"/>
                </a:cubicBezTo>
                <a:lnTo>
                  <a:pt x="4295" y="7825"/>
                </a:lnTo>
                <a:cubicBezTo>
                  <a:pt x="4295" y="7636"/>
                  <a:pt x="4311" y="7464"/>
                  <a:pt x="4326" y="7292"/>
                </a:cubicBezTo>
                <a:cubicBezTo>
                  <a:pt x="4326" y="7354"/>
                  <a:pt x="4326" y="7417"/>
                  <a:pt x="4342" y="7480"/>
                </a:cubicBezTo>
                <a:cubicBezTo>
                  <a:pt x="4350" y="7630"/>
                  <a:pt x="4479" y="7714"/>
                  <a:pt x="4605" y="7714"/>
                </a:cubicBezTo>
                <a:cubicBezTo>
                  <a:pt x="4715" y="7714"/>
                  <a:pt x="4822" y="7650"/>
                  <a:pt x="4844" y="7511"/>
                </a:cubicBezTo>
                <a:cubicBezTo>
                  <a:pt x="4844" y="7527"/>
                  <a:pt x="4844" y="7558"/>
                  <a:pt x="4859" y="7574"/>
                </a:cubicBezTo>
                <a:cubicBezTo>
                  <a:pt x="4868" y="7738"/>
                  <a:pt x="5001" y="7825"/>
                  <a:pt x="5135" y="7825"/>
                </a:cubicBezTo>
                <a:cubicBezTo>
                  <a:pt x="5256" y="7825"/>
                  <a:pt x="5378" y="7754"/>
                  <a:pt x="5408" y="7605"/>
                </a:cubicBezTo>
                <a:cubicBezTo>
                  <a:pt x="5408" y="7589"/>
                  <a:pt x="5408" y="7558"/>
                  <a:pt x="5408" y="7542"/>
                </a:cubicBezTo>
                <a:cubicBezTo>
                  <a:pt x="5424" y="7542"/>
                  <a:pt x="5424" y="7542"/>
                  <a:pt x="5424" y="7558"/>
                </a:cubicBezTo>
                <a:cubicBezTo>
                  <a:pt x="5436" y="7716"/>
                  <a:pt x="5561" y="7799"/>
                  <a:pt x="5682" y="7799"/>
                </a:cubicBezTo>
                <a:cubicBezTo>
                  <a:pt x="5717" y="7799"/>
                  <a:pt x="5752" y="7792"/>
                  <a:pt x="5784" y="7778"/>
                </a:cubicBezTo>
                <a:cubicBezTo>
                  <a:pt x="5813" y="7785"/>
                  <a:pt x="5843" y="7789"/>
                  <a:pt x="5873" y="7789"/>
                </a:cubicBezTo>
                <a:cubicBezTo>
                  <a:pt x="6024" y="7789"/>
                  <a:pt x="6176" y="7691"/>
                  <a:pt x="6176" y="7495"/>
                </a:cubicBezTo>
                <a:cubicBezTo>
                  <a:pt x="6145" y="5332"/>
                  <a:pt x="6098" y="3169"/>
                  <a:pt x="6113" y="1006"/>
                </a:cubicBezTo>
                <a:cubicBezTo>
                  <a:pt x="6113" y="912"/>
                  <a:pt x="6035" y="834"/>
                  <a:pt x="5957" y="802"/>
                </a:cubicBezTo>
                <a:cubicBezTo>
                  <a:pt x="6223" y="802"/>
                  <a:pt x="6505" y="787"/>
                  <a:pt x="6787" y="755"/>
                </a:cubicBezTo>
                <a:close/>
                <a:moveTo>
                  <a:pt x="3731" y="7558"/>
                </a:moveTo>
                <a:cubicBezTo>
                  <a:pt x="3746" y="7636"/>
                  <a:pt x="3746" y="7715"/>
                  <a:pt x="3762" y="7793"/>
                </a:cubicBezTo>
                <a:lnTo>
                  <a:pt x="3637" y="7793"/>
                </a:lnTo>
                <a:cubicBezTo>
                  <a:pt x="3608" y="7771"/>
                  <a:pt x="3568" y="7760"/>
                  <a:pt x="3528" y="7760"/>
                </a:cubicBezTo>
                <a:cubicBezTo>
                  <a:pt x="3482" y="7760"/>
                  <a:pt x="3435" y="7775"/>
                  <a:pt x="3402" y="7809"/>
                </a:cubicBezTo>
                <a:cubicBezTo>
                  <a:pt x="3292" y="7809"/>
                  <a:pt x="3167" y="7840"/>
                  <a:pt x="3041" y="7872"/>
                </a:cubicBezTo>
                <a:cubicBezTo>
                  <a:pt x="3029" y="7867"/>
                  <a:pt x="3015" y="7865"/>
                  <a:pt x="3001" y="7865"/>
                </a:cubicBezTo>
                <a:cubicBezTo>
                  <a:pt x="2962" y="7865"/>
                  <a:pt x="2919" y="7880"/>
                  <a:pt x="2884" y="7903"/>
                </a:cubicBezTo>
                <a:cubicBezTo>
                  <a:pt x="2869" y="7903"/>
                  <a:pt x="2853" y="7903"/>
                  <a:pt x="2822" y="7919"/>
                </a:cubicBezTo>
                <a:cubicBezTo>
                  <a:pt x="2837" y="7840"/>
                  <a:pt x="2837" y="7778"/>
                  <a:pt x="2853" y="7715"/>
                </a:cubicBezTo>
                <a:cubicBezTo>
                  <a:pt x="2897" y="7748"/>
                  <a:pt x="2953" y="7765"/>
                  <a:pt x="3008" y="7765"/>
                </a:cubicBezTo>
                <a:cubicBezTo>
                  <a:pt x="3110" y="7765"/>
                  <a:pt x="3209" y="7706"/>
                  <a:pt x="3229" y="7574"/>
                </a:cubicBezTo>
                <a:cubicBezTo>
                  <a:pt x="3274" y="7685"/>
                  <a:pt x="3371" y="7737"/>
                  <a:pt x="3470" y="7737"/>
                </a:cubicBezTo>
                <a:cubicBezTo>
                  <a:pt x="3579" y="7737"/>
                  <a:pt x="3690" y="7673"/>
                  <a:pt x="3731" y="7558"/>
                </a:cubicBezTo>
                <a:close/>
                <a:moveTo>
                  <a:pt x="5408" y="8420"/>
                </a:moveTo>
                <a:cubicBezTo>
                  <a:pt x="5424" y="8561"/>
                  <a:pt x="5455" y="8687"/>
                  <a:pt x="5486" y="8812"/>
                </a:cubicBezTo>
                <a:cubicBezTo>
                  <a:pt x="5377" y="8687"/>
                  <a:pt x="5283" y="8546"/>
                  <a:pt x="5173" y="8420"/>
                </a:cubicBezTo>
                <a:close/>
                <a:moveTo>
                  <a:pt x="4405" y="8357"/>
                </a:moveTo>
                <a:cubicBezTo>
                  <a:pt x="4436" y="8640"/>
                  <a:pt x="4452" y="8906"/>
                  <a:pt x="4452" y="9188"/>
                </a:cubicBezTo>
                <a:cubicBezTo>
                  <a:pt x="4389" y="8922"/>
                  <a:pt x="4373" y="8640"/>
                  <a:pt x="4358" y="8357"/>
                </a:cubicBezTo>
                <a:close/>
                <a:moveTo>
                  <a:pt x="3950" y="8342"/>
                </a:moveTo>
                <a:cubicBezTo>
                  <a:pt x="3935" y="8420"/>
                  <a:pt x="3935" y="8483"/>
                  <a:pt x="3935" y="8561"/>
                </a:cubicBezTo>
                <a:cubicBezTo>
                  <a:pt x="3919" y="8828"/>
                  <a:pt x="3872" y="9094"/>
                  <a:pt x="3825" y="9361"/>
                </a:cubicBezTo>
                <a:lnTo>
                  <a:pt x="3809" y="9361"/>
                </a:lnTo>
                <a:cubicBezTo>
                  <a:pt x="3762" y="9031"/>
                  <a:pt x="3731" y="8702"/>
                  <a:pt x="3715" y="8357"/>
                </a:cubicBezTo>
                <a:cubicBezTo>
                  <a:pt x="3793" y="8357"/>
                  <a:pt x="3872" y="8342"/>
                  <a:pt x="3950" y="8342"/>
                </a:cubicBezTo>
                <a:close/>
                <a:moveTo>
                  <a:pt x="4938" y="8969"/>
                </a:moveTo>
                <a:cubicBezTo>
                  <a:pt x="5063" y="9157"/>
                  <a:pt x="5204" y="9345"/>
                  <a:pt x="5345" y="9517"/>
                </a:cubicBezTo>
                <a:cubicBezTo>
                  <a:pt x="5204" y="9517"/>
                  <a:pt x="5079" y="9533"/>
                  <a:pt x="4938" y="9533"/>
                </a:cubicBezTo>
                <a:cubicBezTo>
                  <a:pt x="4938" y="9345"/>
                  <a:pt x="4938" y="9157"/>
                  <a:pt x="4938" y="8969"/>
                </a:cubicBezTo>
                <a:close/>
                <a:moveTo>
                  <a:pt x="6176" y="9267"/>
                </a:moveTo>
                <a:cubicBezTo>
                  <a:pt x="6270" y="9361"/>
                  <a:pt x="6364" y="9470"/>
                  <a:pt x="6458" y="9580"/>
                </a:cubicBezTo>
                <a:cubicBezTo>
                  <a:pt x="6395" y="9564"/>
                  <a:pt x="6333" y="9564"/>
                  <a:pt x="6270" y="9549"/>
                </a:cubicBezTo>
                <a:cubicBezTo>
                  <a:pt x="6239" y="9455"/>
                  <a:pt x="6207" y="9361"/>
                  <a:pt x="6176" y="9267"/>
                </a:cubicBezTo>
                <a:close/>
                <a:moveTo>
                  <a:pt x="2696" y="9643"/>
                </a:moveTo>
                <a:cubicBezTo>
                  <a:pt x="2696" y="9784"/>
                  <a:pt x="2712" y="9909"/>
                  <a:pt x="2712" y="10050"/>
                </a:cubicBezTo>
                <a:cubicBezTo>
                  <a:pt x="2681" y="10066"/>
                  <a:pt x="2665" y="10066"/>
                  <a:pt x="2634" y="10082"/>
                </a:cubicBezTo>
                <a:lnTo>
                  <a:pt x="2524" y="10082"/>
                </a:lnTo>
                <a:cubicBezTo>
                  <a:pt x="2587" y="9941"/>
                  <a:pt x="2649" y="9784"/>
                  <a:pt x="2696" y="9643"/>
                </a:cubicBezTo>
                <a:close/>
                <a:moveTo>
                  <a:pt x="6512" y="0"/>
                </a:moveTo>
                <a:cubicBezTo>
                  <a:pt x="5667" y="0"/>
                  <a:pt x="4808" y="74"/>
                  <a:pt x="3966" y="97"/>
                </a:cubicBezTo>
                <a:cubicBezTo>
                  <a:pt x="2712" y="128"/>
                  <a:pt x="1395" y="66"/>
                  <a:pt x="173" y="317"/>
                </a:cubicBezTo>
                <a:cubicBezTo>
                  <a:pt x="141" y="317"/>
                  <a:pt x="110" y="332"/>
                  <a:pt x="94" y="348"/>
                </a:cubicBezTo>
                <a:cubicBezTo>
                  <a:pt x="47" y="379"/>
                  <a:pt x="16" y="411"/>
                  <a:pt x="16" y="458"/>
                </a:cubicBezTo>
                <a:cubicBezTo>
                  <a:pt x="0" y="552"/>
                  <a:pt x="32" y="646"/>
                  <a:pt x="157" y="661"/>
                </a:cubicBezTo>
                <a:cubicBezTo>
                  <a:pt x="267" y="693"/>
                  <a:pt x="376" y="708"/>
                  <a:pt x="486" y="724"/>
                </a:cubicBezTo>
                <a:cubicBezTo>
                  <a:pt x="753" y="865"/>
                  <a:pt x="1050" y="1038"/>
                  <a:pt x="1160" y="1241"/>
                </a:cubicBezTo>
                <a:cubicBezTo>
                  <a:pt x="1254" y="1461"/>
                  <a:pt x="1207" y="1931"/>
                  <a:pt x="1223" y="2166"/>
                </a:cubicBezTo>
                <a:cubicBezTo>
                  <a:pt x="1270" y="2871"/>
                  <a:pt x="1333" y="3561"/>
                  <a:pt x="1380" y="4251"/>
                </a:cubicBezTo>
                <a:cubicBezTo>
                  <a:pt x="1442" y="5097"/>
                  <a:pt x="1301" y="6226"/>
                  <a:pt x="1568" y="7072"/>
                </a:cubicBezTo>
                <a:cubicBezTo>
                  <a:pt x="1536" y="7307"/>
                  <a:pt x="1536" y="7558"/>
                  <a:pt x="1583" y="7778"/>
                </a:cubicBezTo>
                <a:cubicBezTo>
                  <a:pt x="1568" y="7950"/>
                  <a:pt x="1552" y="8122"/>
                  <a:pt x="1521" y="8279"/>
                </a:cubicBezTo>
                <a:cubicBezTo>
                  <a:pt x="1333" y="8655"/>
                  <a:pt x="1145" y="9031"/>
                  <a:pt x="956" y="9392"/>
                </a:cubicBezTo>
                <a:cubicBezTo>
                  <a:pt x="815" y="9611"/>
                  <a:pt x="674" y="9831"/>
                  <a:pt x="549" y="10082"/>
                </a:cubicBezTo>
                <a:cubicBezTo>
                  <a:pt x="533" y="10129"/>
                  <a:pt x="533" y="10160"/>
                  <a:pt x="549" y="10207"/>
                </a:cubicBezTo>
                <a:cubicBezTo>
                  <a:pt x="486" y="10285"/>
                  <a:pt x="439" y="10379"/>
                  <a:pt x="392" y="10458"/>
                </a:cubicBezTo>
                <a:cubicBezTo>
                  <a:pt x="302" y="10593"/>
                  <a:pt x="443" y="10772"/>
                  <a:pt x="579" y="10772"/>
                </a:cubicBezTo>
                <a:cubicBezTo>
                  <a:pt x="585" y="10772"/>
                  <a:pt x="590" y="10772"/>
                  <a:pt x="596" y="10771"/>
                </a:cubicBezTo>
                <a:lnTo>
                  <a:pt x="627" y="10771"/>
                </a:lnTo>
                <a:cubicBezTo>
                  <a:pt x="690" y="10818"/>
                  <a:pt x="768" y="10865"/>
                  <a:pt x="878" y="10881"/>
                </a:cubicBezTo>
                <a:cubicBezTo>
                  <a:pt x="894" y="10889"/>
                  <a:pt x="913" y="10893"/>
                  <a:pt x="935" y="10893"/>
                </a:cubicBezTo>
                <a:cubicBezTo>
                  <a:pt x="956" y="10893"/>
                  <a:pt x="980" y="10889"/>
                  <a:pt x="1003" y="10881"/>
                </a:cubicBezTo>
                <a:cubicBezTo>
                  <a:pt x="1218" y="10939"/>
                  <a:pt x="1449" y="10961"/>
                  <a:pt x="1686" y="10961"/>
                </a:cubicBezTo>
                <a:cubicBezTo>
                  <a:pt x="2348" y="10961"/>
                  <a:pt x="3064" y="10790"/>
                  <a:pt x="3652" y="10756"/>
                </a:cubicBezTo>
                <a:cubicBezTo>
                  <a:pt x="3778" y="10740"/>
                  <a:pt x="3903" y="10740"/>
                  <a:pt x="4013" y="10724"/>
                </a:cubicBezTo>
                <a:cubicBezTo>
                  <a:pt x="4232" y="12981"/>
                  <a:pt x="4264" y="15380"/>
                  <a:pt x="4765" y="17605"/>
                </a:cubicBezTo>
                <a:cubicBezTo>
                  <a:pt x="4781" y="17887"/>
                  <a:pt x="4797" y="18185"/>
                  <a:pt x="4812" y="18467"/>
                </a:cubicBezTo>
                <a:cubicBezTo>
                  <a:pt x="4821" y="18614"/>
                  <a:pt x="4937" y="18685"/>
                  <a:pt x="5051" y="18685"/>
                </a:cubicBezTo>
                <a:cubicBezTo>
                  <a:pt x="5132" y="18685"/>
                  <a:pt x="5212" y="18649"/>
                  <a:pt x="5251" y="18577"/>
                </a:cubicBezTo>
                <a:cubicBezTo>
                  <a:pt x="5330" y="18546"/>
                  <a:pt x="5392" y="18467"/>
                  <a:pt x="5392" y="18373"/>
                </a:cubicBezTo>
                <a:cubicBezTo>
                  <a:pt x="5314" y="17668"/>
                  <a:pt x="5236" y="16978"/>
                  <a:pt x="5157" y="16289"/>
                </a:cubicBezTo>
                <a:cubicBezTo>
                  <a:pt x="5126" y="15583"/>
                  <a:pt x="5094" y="14862"/>
                  <a:pt x="5079" y="14157"/>
                </a:cubicBezTo>
                <a:cubicBezTo>
                  <a:pt x="5063" y="13091"/>
                  <a:pt x="5283" y="11727"/>
                  <a:pt x="5000" y="10662"/>
                </a:cubicBezTo>
                <a:cubicBezTo>
                  <a:pt x="5508" y="10627"/>
                  <a:pt x="6015" y="10602"/>
                  <a:pt x="6517" y="10602"/>
                </a:cubicBezTo>
                <a:cubicBezTo>
                  <a:pt x="6930" y="10602"/>
                  <a:pt x="7340" y="10619"/>
                  <a:pt x="7743" y="10662"/>
                </a:cubicBezTo>
                <a:cubicBezTo>
                  <a:pt x="7750" y="10662"/>
                  <a:pt x="7757" y="10662"/>
                  <a:pt x="7764" y="10662"/>
                </a:cubicBezTo>
                <a:cubicBezTo>
                  <a:pt x="7962" y="10662"/>
                  <a:pt x="8163" y="10451"/>
                  <a:pt x="8073" y="10270"/>
                </a:cubicBezTo>
                <a:cubicBezTo>
                  <a:pt x="8135" y="10223"/>
                  <a:pt x="8182" y="10144"/>
                  <a:pt x="8182" y="10035"/>
                </a:cubicBezTo>
                <a:cubicBezTo>
                  <a:pt x="8135" y="9533"/>
                  <a:pt x="7790" y="9078"/>
                  <a:pt x="7493" y="8718"/>
                </a:cubicBezTo>
                <a:cubicBezTo>
                  <a:pt x="7258" y="8420"/>
                  <a:pt x="7007" y="8122"/>
                  <a:pt x="6756" y="7840"/>
                </a:cubicBezTo>
                <a:lnTo>
                  <a:pt x="6787" y="4188"/>
                </a:lnTo>
                <a:cubicBezTo>
                  <a:pt x="6803" y="2950"/>
                  <a:pt x="6505" y="1461"/>
                  <a:pt x="7571" y="614"/>
                </a:cubicBezTo>
                <a:cubicBezTo>
                  <a:pt x="7618" y="567"/>
                  <a:pt x="7649" y="505"/>
                  <a:pt x="7649" y="442"/>
                </a:cubicBezTo>
                <a:cubicBezTo>
                  <a:pt x="7712" y="270"/>
                  <a:pt x="7665" y="66"/>
                  <a:pt x="7414" y="34"/>
                </a:cubicBezTo>
                <a:cubicBezTo>
                  <a:pt x="7116" y="10"/>
                  <a:pt x="6815" y="0"/>
                  <a:pt x="65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9" name="Google Shape;1199;p38"/>
          <p:cNvGrpSpPr/>
          <p:nvPr/>
        </p:nvGrpSpPr>
        <p:grpSpPr>
          <a:xfrm rot="514806">
            <a:off x="4079545" y="3970313"/>
            <a:ext cx="1118061" cy="876421"/>
            <a:chOff x="378575" y="1776375"/>
            <a:chExt cx="737425" cy="578050"/>
          </a:xfrm>
        </p:grpSpPr>
        <p:sp>
          <p:nvSpPr>
            <p:cNvPr id="1200" name="Google Shape;1200;p38"/>
            <p:cNvSpPr/>
            <p:nvPr/>
          </p:nvSpPr>
          <p:spPr>
            <a:xfrm>
              <a:off x="378575" y="1776375"/>
              <a:ext cx="737425" cy="60825"/>
            </a:xfrm>
            <a:custGeom>
              <a:avLst/>
              <a:gdLst/>
              <a:ahLst/>
              <a:cxnLst/>
              <a:rect l="l" t="t" r="r" b="b"/>
              <a:pathLst>
                <a:path w="29497" h="2433" extrusionOk="0">
                  <a:moveTo>
                    <a:pt x="19316" y="1"/>
                  </a:moveTo>
                  <a:cubicBezTo>
                    <a:pt x="13215" y="1"/>
                    <a:pt x="7118" y="143"/>
                    <a:pt x="1024" y="432"/>
                  </a:cubicBezTo>
                  <a:cubicBezTo>
                    <a:pt x="0" y="478"/>
                    <a:pt x="75" y="1520"/>
                    <a:pt x="649" y="2101"/>
                  </a:cubicBezTo>
                  <a:cubicBezTo>
                    <a:pt x="635" y="1847"/>
                    <a:pt x="621" y="1595"/>
                    <a:pt x="610" y="1342"/>
                  </a:cubicBezTo>
                  <a:cubicBezTo>
                    <a:pt x="596" y="1103"/>
                    <a:pt x="760" y="1006"/>
                    <a:pt x="999" y="1006"/>
                  </a:cubicBezTo>
                  <a:cubicBezTo>
                    <a:pt x="1587" y="1006"/>
                    <a:pt x="2646" y="1609"/>
                    <a:pt x="2674" y="2172"/>
                  </a:cubicBezTo>
                  <a:cubicBezTo>
                    <a:pt x="2678" y="2261"/>
                    <a:pt x="2681" y="2347"/>
                    <a:pt x="2689" y="2433"/>
                  </a:cubicBezTo>
                  <a:cubicBezTo>
                    <a:pt x="8398" y="2179"/>
                    <a:pt x="14114" y="2051"/>
                    <a:pt x="19826" y="2051"/>
                  </a:cubicBezTo>
                  <a:cubicBezTo>
                    <a:pt x="21669" y="2051"/>
                    <a:pt x="23509" y="2066"/>
                    <a:pt x="25349" y="2090"/>
                  </a:cubicBezTo>
                  <a:cubicBezTo>
                    <a:pt x="25321" y="1798"/>
                    <a:pt x="25285" y="1502"/>
                    <a:pt x="25246" y="1205"/>
                  </a:cubicBezTo>
                  <a:cubicBezTo>
                    <a:pt x="25150" y="547"/>
                    <a:pt x="25809" y="172"/>
                    <a:pt x="26444" y="172"/>
                  </a:cubicBezTo>
                  <a:cubicBezTo>
                    <a:pt x="26950" y="172"/>
                    <a:pt x="27439" y="410"/>
                    <a:pt x="27514" y="938"/>
                  </a:cubicBezTo>
                  <a:cubicBezTo>
                    <a:pt x="27571" y="1338"/>
                    <a:pt x="27617" y="1733"/>
                    <a:pt x="27649" y="2133"/>
                  </a:cubicBezTo>
                  <a:cubicBezTo>
                    <a:pt x="27774" y="2133"/>
                    <a:pt x="27899" y="2137"/>
                    <a:pt x="28024" y="2140"/>
                  </a:cubicBezTo>
                  <a:lnTo>
                    <a:pt x="28060" y="2140"/>
                  </a:lnTo>
                  <a:cubicBezTo>
                    <a:pt x="29496" y="2140"/>
                    <a:pt x="29343" y="125"/>
                    <a:pt x="28030" y="97"/>
                  </a:cubicBezTo>
                  <a:cubicBezTo>
                    <a:pt x="25124" y="33"/>
                    <a:pt x="22219" y="1"/>
                    <a:pt x="1931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38"/>
            <p:cNvSpPr/>
            <p:nvPr/>
          </p:nvSpPr>
          <p:spPr>
            <a:xfrm>
              <a:off x="1004275" y="1828625"/>
              <a:ext cx="74725" cy="327700"/>
            </a:xfrm>
            <a:custGeom>
              <a:avLst/>
              <a:gdLst/>
              <a:ahLst/>
              <a:cxnLst/>
              <a:rect l="l" t="t" r="r" b="b"/>
              <a:pathLst>
                <a:path w="2989" h="13108" extrusionOk="0">
                  <a:moveTo>
                    <a:pt x="321" y="0"/>
                  </a:moveTo>
                  <a:lnTo>
                    <a:pt x="321" y="0"/>
                  </a:lnTo>
                  <a:cubicBezTo>
                    <a:pt x="724" y="4054"/>
                    <a:pt x="0" y="8130"/>
                    <a:pt x="353" y="12184"/>
                  </a:cubicBezTo>
                  <a:cubicBezTo>
                    <a:pt x="585" y="12152"/>
                    <a:pt x="817" y="12131"/>
                    <a:pt x="1038" y="12131"/>
                  </a:cubicBezTo>
                  <a:cubicBezTo>
                    <a:pt x="1516" y="12131"/>
                    <a:pt x="1954" y="12230"/>
                    <a:pt x="2293" y="12508"/>
                  </a:cubicBezTo>
                  <a:cubicBezTo>
                    <a:pt x="2471" y="12658"/>
                    <a:pt x="2660" y="12869"/>
                    <a:pt x="2753" y="13108"/>
                  </a:cubicBezTo>
                  <a:cubicBezTo>
                    <a:pt x="2753" y="13065"/>
                    <a:pt x="2749" y="13026"/>
                    <a:pt x="2746" y="12983"/>
                  </a:cubicBezTo>
                  <a:cubicBezTo>
                    <a:pt x="2150" y="8679"/>
                    <a:pt x="2989" y="4350"/>
                    <a:pt x="2621" y="43"/>
                  </a:cubicBezTo>
                  <a:cubicBezTo>
                    <a:pt x="1855" y="25"/>
                    <a:pt x="1088" y="11"/>
                    <a:pt x="32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38"/>
            <p:cNvSpPr/>
            <p:nvPr/>
          </p:nvSpPr>
          <p:spPr>
            <a:xfrm>
              <a:off x="1007300" y="1780650"/>
              <a:ext cx="62500" cy="49075"/>
            </a:xfrm>
            <a:custGeom>
              <a:avLst/>
              <a:gdLst/>
              <a:ahLst/>
              <a:cxnLst/>
              <a:rect l="l" t="t" r="r" b="b"/>
              <a:pathLst>
                <a:path w="2500" h="1963" extrusionOk="0">
                  <a:moveTo>
                    <a:pt x="1295" y="1"/>
                  </a:moveTo>
                  <a:cubicBezTo>
                    <a:pt x="660" y="1"/>
                    <a:pt x="1" y="376"/>
                    <a:pt x="97" y="1034"/>
                  </a:cubicBezTo>
                  <a:cubicBezTo>
                    <a:pt x="136" y="1331"/>
                    <a:pt x="172" y="1627"/>
                    <a:pt x="200" y="1919"/>
                  </a:cubicBezTo>
                  <a:cubicBezTo>
                    <a:pt x="967" y="1930"/>
                    <a:pt x="1734" y="1944"/>
                    <a:pt x="2500" y="1962"/>
                  </a:cubicBezTo>
                  <a:cubicBezTo>
                    <a:pt x="2468" y="1562"/>
                    <a:pt x="2422" y="1167"/>
                    <a:pt x="2365" y="767"/>
                  </a:cubicBezTo>
                  <a:cubicBezTo>
                    <a:pt x="2290" y="239"/>
                    <a:pt x="1801" y="1"/>
                    <a:pt x="129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8"/>
            <p:cNvSpPr/>
            <p:nvPr/>
          </p:nvSpPr>
          <p:spPr>
            <a:xfrm>
              <a:off x="785225" y="2133225"/>
              <a:ext cx="290025" cy="69200"/>
            </a:xfrm>
            <a:custGeom>
              <a:avLst/>
              <a:gdLst/>
              <a:ahLst/>
              <a:cxnLst/>
              <a:rect l="l" t="t" r="r" b="b"/>
              <a:pathLst>
                <a:path w="11601" h="2768" extrusionOk="0">
                  <a:moveTo>
                    <a:pt x="9115" y="0"/>
                  </a:moveTo>
                  <a:cubicBezTo>
                    <a:pt x="8323" y="115"/>
                    <a:pt x="7503" y="378"/>
                    <a:pt x="6904" y="453"/>
                  </a:cubicBezTo>
                  <a:cubicBezTo>
                    <a:pt x="4990" y="692"/>
                    <a:pt x="3065" y="799"/>
                    <a:pt x="1135" y="799"/>
                  </a:cubicBezTo>
                  <a:cubicBezTo>
                    <a:pt x="1" y="803"/>
                    <a:pt x="126" y="1962"/>
                    <a:pt x="822" y="2507"/>
                  </a:cubicBezTo>
                  <a:cubicBezTo>
                    <a:pt x="832" y="2454"/>
                    <a:pt x="843" y="2396"/>
                    <a:pt x="857" y="2343"/>
                  </a:cubicBezTo>
                  <a:cubicBezTo>
                    <a:pt x="925" y="1993"/>
                    <a:pt x="1641" y="1861"/>
                    <a:pt x="2252" y="1861"/>
                  </a:cubicBezTo>
                  <a:cubicBezTo>
                    <a:pt x="2732" y="1861"/>
                    <a:pt x="3150" y="1947"/>
                    <a:pt x="3124" y="2069"/>
                  </a:cubicBezTo>
                  <a:cubicBezTo>
                    <a:pt x="3078" y="2304"/>
                    <a:pt x="3035" y="2536"/>
                    <a:pt x="2996" y="2768"/>
                  </a:cubicBezTo>
                  <a:cubicBezTo>
                    <a:pt x="4006" y="2742"/>
                    <a:pt x="5011" y="2686"/>
                    <a:pt x="6013" y="2589"/>
                  </a:cubicBezTo>
                  <a:cubicBezTo>
                    <a:pt x="6744" y="2521"/>
                    <a:pt x="7475" y="2432"/>
                    <a:pt x="8203" y="2329"/>
                  </a:cubicBezTo>
                  <a:cubicBezTo>
                    <a:pt x="8338" y="2307"/>
                    <a:pt x="9586" y="2154"/>
                    <a:pt x="9811" y="1972"/>
                  </a:cubicBezTo>
                  <a:cubicBezTo>
                    <a:pt x="10021" y="2079"/>
                    <a:pt x="10263" y="2143"/>
                    <a:pt x="10502" y="2143"/>
                  </a:cubicBezTo>
                  <a:cubicBezTo>
                    <a:pt x="10891" y="2143"/>
                    <a:pt x="11265" y="1980"/>
                    <a:pt x="11458" y="1591"/>
                  </a:cubicBezTo>
                  <a:cubicBezTo>
                    <a:pt x="11473" y="1562"/>
                    <a:pt x="11486" y="1534"/>
                    <a:pt x="11504" y="1505"/>
                  </a:cubicBezTo>
                  <a:cubicBezTo>
                    <a:pt x="11601" y="1309"/>
                    <a:pt x="11586" y="1109"/>
                    <a:pt x="11515" y="924"/>
                  </a:cubicBezTo>
                  <a:lnTo>
                    <a:pt x="11515" y="924"/>
                  </a:lnTo>
                  <a:cubicBezTo>
                    <a:pt x="11511" y="1505"/>
                    <a:pt x="10898" y="1833"/>
                    <a:pt x="10306" y="1833"/>
                  </a:cubicBezTo>
                  <a:cubicBezTo>
                    <a:pt x="9796" y="1833"/>
                    <a:pt x="9307" y="1594"/>
                    <a:pt x="9236" y="1066"/>
                  </a:cubicBezTo>
                  <a:cubicBezTo>
                    <a:pt x="9187" y="710"/>
                    <a:pt x="9147" y="357"/>
                    <a:pt x="91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8"/>
            <p:cNvSpPr/>
            <p:nvPr/>
          </p:nvSpPr>
          <p:spPr>
            <a:xfrm>
              <a:off x="1013075" y="2131900"/>
              <a:ext cx="60050" cy="47175"/>
            </a:xfrm>
            <a:custGeom>
              <a:avLst/>
              <a:gdLst/>
              <a:ahLst/>
              <a:cxnLst/>
              <a:rect l="l" t="t" r="r" b="b"/>
              <a:pathLst>
                <a:path w="2402" h="1887" extrusionOk="0">
                  <a:moveTo>
                    <a:pt x="686" y="0"/>
                  </a:moveTo>
                  <a:cubicBezTo>
                    <a:pt x="465" y="0"/>
                    <a:pt x="233" y="21"/>
                    <a:pt x="1" y="53"/>
                  </a:cubicBezTo>
                  <a:cubicBezTo>
                    <a:pt x="33" y="410"/>
                    <a:pt x="73" y="763"/>
                    <a:pt x="122" y="1119"/>
                  </a:cubicBezTo>
                  <a:cubicBezTo>
                    <a:pt x="193" y="1647"/>
                    <a:pt x="682" y="1886"/>
                    <a:pt x="1192" y="1886"/>
                  </a:cubicBezTo>
                  <a:cubicBezTo>
                    <a:pt x="1784" y="1886"/>
                    <a:pt x="2397" y="1558"/>
                    <a:pt x="2401" y="977"/>
                  </a:cubicBezTo>
                  <a:cubicBezTo>
                    <a:pt x="2308" y="738"/>
                    <a:pt x="2119" y="527"/>
                    <a:pt x="1941" y="377"/>
                  </a:cubicBezTo>
                  <a:cubicBezTo>
                    <a:pt x="1602" y="99"/>
                    <a:pt x="1164" y="0"/>
                    <a:pt x="68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8"/>
            <p:cNvSpPr/>
            <p:nvPr/>
          </p:nvSpPr>
          <p:spPr>
            <a:xfrm>
              <a:off x="798250" y="2195875"/>
              <a:ext cx="62525" cy="151150"/>
            </a:xfrm>
            <a:custGeom>
              <a:avLst/>
              <a:gdLst/>
              <a:ahLst/>
              <a:cxnLst/>
              <a:rect l="l" t="t" r="r" b="b"/>
              <a:pathLst>
                <a:path w="2501" h="6046" extrusionOk="0">
                  <a:moveTo>
                    <a:pt x="301" y="1"/>
                  </a:moveTo>
                  <a:cubicBezTo>
                    <a:pt x="129" y="886"/>
                    <a:pt x="29" y="1766"/>
                    <a:pt x="1" y="2647"/>
                  </a:cubicBezTo>
                  <a:cubicBezTo>
                    <a:pt x="464" y="3367"/>
                    <a:pt x="928" y="4084"/>
                    <a:pt x="1388" y="4801"/>
                  </a:cubicBezTo>
                  <a:cubicBezTo>
                    <a:pt x="1652" y="5207"/>
                    <a:pt x="1709" y="5724"/>
                    <a:pt x="1612" y="6045"/>
                  </a:cubicBezTo>
                  <a:cubicBezTo>
                    <a:pt x="2094" y="5956"/>
                    <a:pt x="2501" y="5785"/>
                    <a:pt x="2468" y="5581"/>
                  </a:cubicBezTo>
                  <a:cubicBezTo>
                    <a:pt x="2190" y="3799"/>
                    <a:pt x="2190" y="2033"/>
                    <a:pt x="2475" y="262"/>
                  </a:cubicBezTo>
                  <a:lnTo>
                    <a:pt x="2475" y="262"/>
                  </a:lnTo>
                  <a:cubicBezTo>
                    <a:pt x="2016" y="275"/>
                    <a:pt x="1552" y="279"/>
                    <a:pt x="1089" y="279"/>
                  </a:cubicBezTo>
                  <a:cubicBezTo>
                    <a:pt x="785" y="279"/>
                    <a:pt x="518" y="172"/>
                    <a:pt x="30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8"/>
            <p:cNvSpPr/>
            <p:nvPr/>
          </p:nvSpPr>
          <p:spPr>
            <a:xfrm>
              <a:off x="805750" y="2179750"/>
              <a:ext cx="58250" cy="23100"/>
            </a:xfrm>
            <a:custGeom>
              <a:avLst/>
              <a:gdLst/>
              <a:ahLst/>
              <a:cxnLst/>
              <a:rect l="l" t="t" r="r" b="b"/>
              <a:pathLst>
                <a:path w="2330" h="924" extrusionOk="0">
                  <a:moveTo>
                    <a:pt x="1431" y="0"/>
                  </a:moveTo>
                  <a:cubicBezTo>
                    <a:pt x="820" y="0"/>
                    <a:pt x="104" y="132"/>
                    <a:pt x="36" y="482"/>
                  </a:cubicBezTo>
                  <a:cubicBezTo>
                    <a:pt x="22" y="535"/>
                    <a:pt x="11" y="593"/>
                    <a:pt x="1" y="646"/>
                  </a:cubicBezTo>
                  <a:cubicBezTo>
                    <a:pt x="218" y="817"/>
                    <a:pt x="485" y="924"/>
                    <a:pt x="789" y="924"/>
                  </a:cubicBezTo>
                  <a:cubicBezTo>
                    <a:pt x="1252" y="924"/>
                    <a:pt x="1716" y="920"/>
                    <a:pt x="2175" y="907"/>
                  </a:cubicBezTo>
                  <a:cubicBezTo>
                    <a:pt x="2214" y="675"/>
                    <a:pt x="2257" y="443"/>
                    <a:pt x="2303" y="208"/>
                  </a:cubicBezTo>
                  <a:cubicBezTo>
                    <a:pt x="2329" y="86"/>
                    <a:pt x="1911" y="0"/>
                    <a:pt x="143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38"/>
            <p:cNvSpPr/>
            <p:nvPr/>
          </p:nvSpPr>
          <p:spPr>
            <a:xfrm>
              <a:off x="799950" y="2316150"/>
              <a:ext cx="21675" cy="32475"/>
            </a:xfrm>
            <a:custGeom>
              <a:avLst/>
              <a:gdLst/>
              <a:ahLst/>
              <a:cxnLst/>
              <a:rect l="l" t="t" r="r" b="b"/>
              <a:pathLst>
                <a:path w="867" h="1299" extrusionOk="0">
                  <a:moveTo>
                    <a:pt x="1" y="0"/>
                  </a:moveTo>
                  <a:lnTo>
                    <a:pt x="1" y="0"/>
                  </a:lnTo>
                  <a:cubicBezTo>
                    <a:pt x="32" y="350"/>
                    <a:pt x="79" y="696"/>
                    <a:pt x="132" y="1045"/>
                  </a:cubicBezTo>
                  <a:cubicBezTo>
                    <a:pt x="161" y="1223"/>
                    <a:pt x="475" y="1298"/>
                    <a:pt x="863" y="1298"/>
                  </a:cubicBezTo>
                  <a:lnTo>
                    <a:pt x="867" y="1298"/>
                  </a:lnTo>
                  <a:cubicBezTo>
                    <a:pt x="799" y="1223"/>
                    <a:pt x="728" y="1127"/>
                    <a:pt x="653" y="1013"/>
                  </a:cubicBezTo>
                  <a:cubicBezTo>
                    <a:pt x="435" y="674"/>
                    <a:pt x="218" y="339"/>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38"/>
            <p:cNvSpPr/>
            <p:nvPr/>
          </p:nvSpPr>
          <p:spPr>
            <a:xfrm>
              <a:off x="475450" y="2160675"/>
              <a:ext cx="363125" cy="193750"/>
            </a:xfrm>
            <a:custGeom>
              <a:avLst/>
              <a:gdLst/>
              <a:ahLst/>
              <a:cxnLst/>
              <a:rect l="l" t="t" r="r" b="b"/>
              <a:pathLst>
                <a:path w="14525" h="7750" extrusionOk="0">
                  <a:moveTo>
                    <a:pt x="2935" y="1"/>
                  </a:moveTo>
                  <a:cubicBezTo>
                    <a:pt x="2012" y="1"/>
                    <a:pt x="1095" y="82"/>
                    <a:pt x="197" y="403"/>
                  </a:cubicBezTo>
                  <a:cubicBezTo>
                    <a:pt x="101" y="436"/>
                    <a:pt x="37" y="507"/>
                    <a:pt x="1" y="603"/>
                  </a:cubicBezTo>
                  <a:cubicBezTo>
                    <a:pt x="26" y="710"/>
                    <a:pt x="55" y="814"/>
                    <a:pt x="83" y="921"/>
                  </a:cubicBezTo>
                  <a:cubicBezTo>
                    <a:pt x="843" y="1199"/>
                    <a:pt x="1702" y="2108"/>
                    <a:pt x="911" y="2368"/>
                  </a:cubicBezTo>
                  <a:cubicBezTo>
                    <a:pt x="882" y="2379"/>
                    <a:pt x="853" y="2386"/>
                    <a:pt x="825" y="2393"/>
                  </a:cubicBezTo>
                  <a:cubicBezTo>
                    <a:pt x="914" y="2440"/>
                    <a:pt x="1000" y="2468"/>
                    <a:pt x="1089" y="2468"/>
                  </a:cubicBezTo>
                  <a:cubicBezTo>
                    <a:pt x="1135" y="2468"/>
                    <a:pt x="1181" y="2461"/>
                    <a:pt x="1228" y="2443"/>
                  </a:cubicBezTo>
                  <a:cubicBezTo>
                    <a:pt x="2048" y="2151"/>
                    <a:pt x="2914" y="2069"/>
                    <a:pt x="3791" y="2069"/>
                  </a:cubicBezTo>
                  <a:cubicBezTo>
                    <a:pt x="4775" y="2069"/>
                    <a:pt x="5771" y="2172"/>
                    <a:pt x="6722" y="2215"/>
                  </a:cubicBezTo>
                  <a:cubicBezTo>
                    <a:pt x="7571" y="2251"/>
                    <a:pt x="8417" y="2290"/>
                    <a:pt x="9265" y="2325"/>
                  </a:cubicBezTo>
                  <a:cubicBezTo>
                    <a:pt x="9525" y="2336"/>
                    <a:pt x="9989" y="2432"/>
                    <a:pt x="10399" y="2432"/>
                  </a:cubicBezTo>
                  <a:cubicBezTo>
                    <a:pt x="10445" y="2432"/>
                    <a:pt x="10492" y="2432"/>
                    <a:pt x="10535" y="2429"/>
                  </a:cubicBezTo>
                  <a:cubicBezTo>
                    <a:pt x="11351" y="3691"/>
                    <a:pt x="12164" y="4957"/>
                    <a:pt x="12981" y="6219"/>
                  </a:cubicBezTo>
                  <a:cubicBezTo>
                    <a:pt x="12910" y="5495"/>
                    <a:pt x="12888" y="4775"/>
                    <a:pt x="12913" y="4055"/>
                  </a:cubicBezTo>
                  <a:cubicBezTo>
                    <a:pt x="12342" y="3171"/>
                    <a:pt x="11768" y="2282"/>
                    <a:pt x="11198" y="1398"/>
                  </a:cubicBezTo>
                  <a:cubicBezTo>
                    <a:pt x="11126" y="1138"/>
                    <a:pt x="10991" y="892"/>
                    <a:pt x="10873" y="735"/>
                  </a:cubicBezTo>
                  <a:cubicBezTo>
                    <a:pt x="10851" y="710"/>
                    <a:pt x="10830" y="681"/>
                    <a:pt x="10809" y="653"/>
                  </a:cubicBezTo>
                  <a:cubicBezTo>
                    <a:pt x="10698" y="510"/>
                    <a:pt x="10377" y="100"/>
                    <a:pt x="10103" y="100"/>
                  </a:cubicBezTo>
                  <a:cubicBezTo>
                    <a:pt x="10053" y="100"/>
                    <a:pt x="10003" y="115"/>
                    <a:pt x="9957" y="146"/>
                  </a:cubicBezTo>
                  <a:cubicBezTo>
                    <a:pt x="9936" y="161"/>
                    <a:pt x="9918" y="176"/>
                    <a:pt x="9896" y="189"/>
                  </a:cubicBezTo>
                  <a:cubicBezTo>
                    <a:pt x="9839" y="229"/>
                    <a:pt x="9796" y="275"/>
                    <a:pt x="9765" y="329"/>
                  </a:cubicBezTo>
                  <a:cubicBezTo>
                    <a:pt x="9658" y="350"/>
                    <a:pt x="9533" y="357"/>
                    <a:pt x="9397" y="357"/>
                  </a:cubicBezTo>
                  <a:cubicBezTo>
                    <a:pt x="8798" y="357"/>
                    <a:pt x="7989" y="204"/>
                    <a:pt x="7682" y="189"/>
                  </a:cubicBezTo>
                  <a:cubicBezTo>
                    <a:pt x="6740" y="151"/>
                    <a:pt x="5799" y="108"/>
                    <a:pt x="4858" y="69"/>
                  </a:cubicBezTo>
                  <a:cubicBezTo>
                    <a:pt x="4212" y="39"/>
                    <a:pt x="3570" y="1"/>
                    <a:pt x="2935" y="1"/>
                  </a:cubicBezTo>
                  <a:close/>
                  <a:moveTo>
                    <a:pt x="14524" y="7453"/>
                  </a:moveTo>
                  <a:lnTo>
                    <a:pt x="14524" y="7453"/>
                  </a:lnTo>
                  <a:cubicBezTo>
                    <a:pt x="14304" y="7493"/>
                    <a:pt x="14065" y="7517"/>
                    <a:pt x="13847" y="7517"/>
                  </a:cubicBezTo>
                  <a:cubicBezTo>
                    <a:pt x="13996" y="7682"/>
                    <a:pt x="14125" y="7749"/>
                    <a:pt x="14232" y="7749"/>
                  </a:cubicBezTo>
                  <a:cubicBezTo>
                    <a:pt x="14371" y="7749"/>
                    <a:pt x="14475" y="7631"/>
                    <a:pt x="14524" y="7453"/>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38"/>
            <p:cNvSpPr/>
            <p:nvPr/>
          </p:nvSpPr>
          <p:spPr>
            <a:xfrm>
              <a:off x="797650" y="2262025"/>
              <a:ext cx="43350" cy="86600"/>
            </a:xfrm>
            <a:custGeom>
              <a:avLst/>
              <a:gdLst/>
              <a:ahLst/>
              <a:cxnLst/>
              <a:rect l="l" t="t" r="r" b="b"/>
              <a:pathLst>
                <a:path w="1734" h="3464" extrusionOk="0">
                  <a:moveTo>
                    <a:pt x="25" y="1"/>
                  </a:moveTo>
                  <a:lnTo>
                    <a:pt x="25" y="1"/>
                  </a:lnTo>
                  <a:cubicBezTo>
                    <a:pt x="0" y="721"/>
                    <a:pt x="22" y="1441"/>
                    <a:pt x="93" y="2165"/>
                  </a:cubicBezTo>
                  <a:cubicBezTo>
                    <a:pt x="310" y="2504"/>
                    <a:pt x="527" y="2839"/>
                    <a:pt x="745" y="3178"/>
                  </a:cubicBezTo>
                  <a:cubicBezTo>
                    <a:pt x="820" y="3292"/>
                    <a:pt x="891" y="3388"/>
                    <a:pt x="959" y="3463"/>
                  </a:cubicBezTo>
                  <a:cubicBezTo>
                    <a:pt x="1177" y="3463"/>
                    <a:pt x="1416" y="3439"/>
                    <a:pt x="1636" y="3399"/>
                  </a:cubicBezTo>
                  <a:cubicBezTo>
                    <a:pt x="1733" y="3078"/>
                    <a:pt x="1676" y="2561"/>
                    <a:pt x="1412" y="2155"/>
                  </a:cubicBezTo>
                  <a:cubicBezTo>
                    <a:pt x="952" y="1438"/>
                    <a:pt x="488" y="721"/>
                    <a:pt x="2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38"/>
            <p:cNvSpPr/>
            <p:nvPr/>
          </p:nvSpPr>
          <p:spPr>
            <a:xfrm>
              <a:off x="394775" y="1828875"/>
              <a:ext cx="101325" cy="394500"/>
            </a:xfrm>
            <a:custGeom>
              <a:avLst/>
              <a:gdLst/>
              <a:ahLst/>
              <a:cxnLst/>
              <a:rect l="l" t="t" r="r" b="b"/>
              <a:pathLst>
                <a:path w="4053" h="15780" extrusionOk="0">
                  <a:moveTo>
                    <a:pt x="1" y="1"/>
                  </a:moveTo>
                  <a:cubicBezTo>
                    <a:pt x="190" y="3417"/>
                    <a:pt x="465" y="6825"/>
                    <a:pt x="839" y="10224"/>
                  </a:cubicBezTo>
                  <a:cubicBezTo>
                    <a:pt x="1017" y="11864"/>
                    <a:pt x="1078" y="15780"/>
                    <a:pt x="3338" y="15780"/>
                  </a:cubicBezTo>
                  <a:cubicBezTo>
                    <a:pt x="3557" y="15780"/>
                    <a:pt x="3792" y="15744"/>
                    <a:pt x="4052" y="15665"/>
                  </a:cubicBezTo>
                  <a:cubicBezTo>
                    <a:pt x="3524" y="15383"/>
                    <a:pt x="3057" y="14338"/>
                    <a:pt x="3228" y="13875"/>
                  </a:cubicBezTo>
                  <a:cubicBezTo>
                    <a:pt x="3017" y="12955"/>
                    <a:pt x="3000" y="11947"/>
                    <a:pt x="2904" y="11055"/>
                  </a:cubicBezTo>
                  <a:cubicBezTo>
                    <a:pt x="2775" y="9871"/>
                    <a:pt x="2654" y="8683"/>
                    <a:pt x="2547" y="7492"/>
                  </a:cubicBezTo>
                  <a:cubicBezTo>
                    <a:pt x="2333" y="5110"/>
                    <a:pt x="2166" y="2721"/>
                    <a:pt x="2041" y="333"/>
                  </a:cubicBezTo>
                  <a:cubicBezTo>
                    <a:pt x="1666" y="351"/>
                    <a:pt x="1296" y="368"/>
                    <a:pt x="925" y="386"/>
                  </a:cubicBezTo>
                  <a:lnTo>
                    <a:pt x="871" y="386"/>
                  </a:lnTo>
                  <a:cubicBezTo>
                    <a:pt x="529" y="386"/>
                    <a:pt x="226" y="229"/>
                    <a:pt x="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38"/>
            <p:cNvSpPr/>
            <p:nvPr/>
          </p:nvSpPr>
          <p:spPr>
            <a:xfrm>
              <a:off x="471175" y="2175750"/>
              <a:ext cx="46850" cy="44750"/>
            </a:xfrm>
            <a:custGeom>
              <a:avLst/>
              <a:gdLst/>
              <a:ahLst/>
              <a:cxnLst/>
              <a:rect l="l" t="t" r="r" b="b"/>
              <a:pathLst>
                <a:path w="1874" h="1790" extrusionOk="0">
                  <a:moveTo>
                    <a:pt x="172" y="0"/>
                  </a:moveTo>
                  <a:lnTo>
                    <a:pt x="172" y="0"/>
                  </a:lnTo>
                  <a:cubicBezTo>
                    <a:pt x="1" y="463"/>
                    <a:pt x="468" y="1508"/>
                    <a:pt x="996" y="1790"/>
                  </a:cubicBezTo>
                  <a:cubicBezTo>
                    <a:pt x="1024" y="1783"/>
                    <a:pt x="1053" y="1776"/>
                    <a:pt x="1082" y="1765"/>
                  </a:cubicBezTo>
                  <a:cubicBezTo>
                    <a:pt x="1873" y="1505"/>
                    <a:pt x="1014" y="596"/>
                    <a:pt x="254" y="318"/>
                  </a:cubicBezTo>
                  <a:cubicBezTo>
                    <a:pt x="226" y="211"/>
                    <a:pt x="197" y="107"/>
                    <a:pt x="1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2" name="Google Shape;1212;p38"/>
          <p:cNvGrpSpPr/>
          <p:nvPr/>
        </p:nvGrpSpPr>
        <p:grpSpPr>
          <a:xfrm rot="-525446">
            <a:off x="637049" y="502313"/>
            <a:ext cx="1299940" cy="282304"/>
            <a:chOff x="256250" y="3704650"/>
            <a:chExt cx="960300" cy="231700"/>
          </a:xfrm>
        </p:grpSpPr>
        <p:sp>
          <p:nvSpPr>
            <p:cNvPr id="1213" name="Google Shape;1213;p38"/>
            <p:cNvSpPr/>
            <p:nvPr/>
          </p:nvSpPr>
          <p:spPr>
            <a:xfrm>
              <a:off x="256250" y="3704650"/>
              <a:ext cx="960300" cy="231700"/>
            </a:xfrm>
            <a:custGeom>
              <a:avLst/>
              <a:gdLst/>
              <a:ahLst/>
              <a:cxnLst/>
              <a:rect l="l" t="t" r="r" b="b"/>
              <a:pathLst>
                <a:path w="38412" h="9268" extrusionOk="0">
                  <a:moveTo>
                    <a:pt x="8751" y="5314"/>
                  </a:moveTo>
                  <a:cubicBezTo>
                    <a:pt x="8815" y="5460"/>
                    <a:pt x="8848" y="5620"/>
                    <a:pt x="8833" y="5802"/>
                  </a:cubicBezTo>
                  <a:cubicBezTo>
                    <a:pt x="8812" y="6170"/>
                    <a:pt x="8527" y="6320"/>
                    <a:pt x="8416" y="6615"/>
                  </a:cubicBezTo>
                  <a:cubicBezTo>
                    <a:pt x="8409" y="6619"/>
                    <a:pt x="8405" y="6626"/>
                    <a:pt x="8398" y="6633"/>
                  </a:cubicBezTo>
                  <a:cubicBezTo>
                    <a:pt x="8420" y="6177"/>
                    <a:pt x="8552" y="5734"/>
                    <a:pt x="8751" y="5314"/>
                  </a:cubicBezTo>
                  <a:close/>
                  <a:moveTo>
                    <a:pt x="6922" y="2504"/>
                  </a:moveTo>
                  <a:cubicBezTo>
                    <a:pt x="4544" y="2504"/>
                    <a:pt x="2258" y="3684"/>
                    <a:pt x="693" y="5431"/>
                  </a:cubicBezTo>
                  <a:cubicBezTo>
                    <a:pt x="1" y="6205"/>
                    <a:pt x="800" y="6908"/>
                    <a:pt x="1605" y="6908"/>
                  </a:cubicBezTo>
                  <a:cubicBezTo>
                    <a:pt x="1926" y="6908"/>
                    <a:pt x="2251" y="6797"/>
                    <a:pt x="2482" y="6537"/>
                  </a:cubicBezTo>
                  <a:cubicBezTo>
                    <a:pt x="3381" y="5535"/>
                    <a:pt x="4875" y="4533"/>
                    <a:pt x="6359" y="4383"/>
                  </a:cubicBezTo>
                  <a:cubicBezTo>
                    <a:pt x="6537" y="3716"/>
                    <a:pt x="6837" y="3081"/>
                    <a:pt x="7247" y="2515"/>
                  </a:cubicBezTo>
                  <a:cubicBezTo>
                    <a:pt x="7136" y="2507"/>
                    <a:pt x="7029" y="2504"/>
                    <a:pt x="6922" y="2504"/>
                  </a:cubicBezTo>
                  <a:close/>
                  <a:moveTo>
                    <a:pt x="32981" y="2700"/>
                  </a:moveTo>
                  <a:cubicBezTo>
                    <a:pt x="32446" y="2928"/>
                    <a:pt x="32000" y="3395"/>
                    <a:pt x="31576" y="3769"/>
                  </a:cubicBezTo>
                  <a:cubicBezTo>
                    <a:pt x="31447" y="3884"/>
                    <a:pt x="31319" y="3998"/>
                    <a:pt x="31190" y="4112"/>
                  </a:cubicBezTo>
                  <a:cubicBezTo>
                    <a:pt x="31220" y="4187"/>
                    <a:pt x="31244" y="4266"/>
                    <a:pt x="31262" y="4347"/>
                  </a:cubicBezTo>
                  <a:cubicBezTo>
                    <a:pt x="31362" y="4732"/>
                    <a:pt x="31455" y="6037"/>
                    <a:pt x="30930" y="6213"/>
                  </a:cubicBezTo>
                  <a:cubicBezTo>
                    <a:pt x="30848" y="6237"/>
                    <a:pt x="30777" y="6251"/>
                    <a:pt x="30713" y="6251"/>
                  </a:cubicBezTo>
                  <a:cubicBezTo>
                    <a:pt x="30135" y="6251"/>
                    <a:pt x="30274" y="5235"/>
                    <a:pt x="30417" y="4796"/>
                  </a:cubicBezTo>
                  <a:lnTo>
                    <a:pt x="30417" y="4796"/>
                  </a:lnTo>
                  <a:cubicBezTo>
                    <a:pt x="30206" y="4985"/>
                    <a:pt x="29992" y="5175"/>
                    <a:pt x="29778" y="5364"/>
                  </a:cubicBezTo>
                  <a:cubicBezTo>
                    <a:pt x="29604" y="5520"/>
                    <a:pt x="29401" y="5585"/>
                    <a:pt x="29190" y="5585"/>
                  </a:cubicBezTo>
                  <a:cubicBezTo>
                    <a:pt x="28759" y="5585"/>
                    <a:pt x="28310" y="5303"/>
                    <a:pt x="28067" y="4932"/>
                  </a:cubicBezTo>
                  <a:lnTo>
                    <a:pt x="28067" y="4932"/>
                  </a:lnTo>
                  <a:cubicBezTo>
                    <a:pt x="27849" y="5849"/>
                    <a:pt x="27989" y="6794"/>
                    <a:pt x="28769" y="7571"/>
                  </a:cubicBezTo>
                  <a:cubicBezTo>
                    <a:pt x="29273" y="8070"/>
                    <a:pt x="29897" y="8291"/>
                    <a:pt x="30524" y="8291"/>
                  </a:cubicBezTo>
                  <a:cubicBezTo>
                    <a:pt x="31526" y="8291"/>
                    <a:pt x="32538" y="7724"/>
                    <a:pt x="33088" y="6822"/>
                  </a:cubicBezTo>
                  <a:cubicBezTo>
                    <a:pt x="33879" y="5528"/>
                    <a:pt x="33730" y="3941"/>
                    <a:pt x="32981" y="2700"/>
                  </a:cubicBezTo>
                  <a:close/>
                  <a:moveTo>
                    <a:pt x="25671" y="2732"/>
                  </a:moveTo>
                  <a:lnTo>
                    <a:pt x="25671" y="2732"/>
                  </a:lnTo>
                  <a:cubicBezTo>
                    <a:pt x="24954" y="2989"/>
                    <a:pt x="24288" y="3356"/>
                    <a:pt x="23678" y="3812"/>
                  </a:cubicBezTo>
                  <a:cubicBezTo>
                    <a:pt x="23767" y="4176"/>
                    <a:pt x="23770" y="4576"/>
                    <a:pt x="23696" y="4972"/>
                  </a:cubicBezTo>
                  <a:cubicBezTo>
                    <a:pt x="23603" y="5456"/>
                    <a:pt x="23371" y="6095"/>
                    <a:pt x="22972" y="6419"/>
                  </a:cubicBezTo>
                  <a:cubicBezTo>
                    <a:pt x="22779" y="6572"/>
                    <a:pt x="22590" y="6641"/>
                    <a:pt x="22419" y="6641"/>
                  </a:cubicBezTo>
                  <a:cubicBezTo>
                    <a:pt x="22020" y="6641"/>
                    <a:pt x="21713" y="6273"/>
                    <a:pt x="21695" y="5777"/>
                  </a:cubicBezTo>
                  <a:cubicBezTo>
                    <a:pt x="21517" y="5930"/>
                    <a:pt x="21310" y="6045"/>
                    <a:pt x="21036" y="6077"/>
                  </a:cubicBezTo>
                  <a:cubicBezTo>
                    <a:pt x="20954" y="6088"/>
                    <a:pt x="20868" y="6095"/>
                    <a:pt x="20782" y="6095"/>
                  </a:cubicBezTo>
                  <a:cubicBezTo>
                    <a:pt x="20319" y="6095"/>
                    <a:pt x="19830" y="5948"/>
                    <a:pt x="19423" y="5742"/>
                  </a:cubicBezTo>
                  <a:lnTo>
                    <a:pt x="19423" y="5742"/>
                  </a:lnTo>
                  <a:cubicBezTo>
                    <a:pt x="19356" y="7039"/>
                    <a:pt x="20137" y="8259"/>
                    <a:pt x="21553" y="8548"/>
                  </a:cubicBezTo>
                  <a:cubicBezTo>
                    <a:pt x="21816" y="8601"/>
                    <a:pt x="22070" y="8630"/>
                    <a:pt x="22312" y="8630"/>
                  </a:cubicBezTo>
                  <a:cubicBezTo>
                    <a:pt x="25157" y="8630"/>
                    <a:pt x="26641" y="5143"/>
                    <a:pt x="25671" y="2732"/>
                  </a:cubicBezTo>
                  <a:close/>
                  <a:moveTo>
                    <a:pt x="34660" y="1"/>
                  </a:moveTo>
                  <a:cubicBezTo>
                    <a:pt x="33504" y="1"/>
                    <a:pt x="32306" y="432"/>
                    <a:pt x="31269" y="1057"/>
                  </a:cubicBezTo>
                  <a:cubicBezTo>
                    <a:pt x="30317" y="522"/>
                    <a:pt x="29244" y="297"/>
                    <a:pt x="28160" y="297"/>
                  </a:cubicBezTo>
                  <a:cubicBezTo>
                    <a:pt x="27222" y="297"/>
                    <a:pt x="26277" y="464"/>
                    <a:pt x="25393" y="749"/>
                  </a:cubicBezTo>
                  <a:cubicBezTo>
                    <a:pt x="25061" y="853"/>
                    <a:pt x="24708" y="978"/>
                    <a:pt x="24344" y="1116"/>
                  </a:cubicBezTo>
                  <a:cubicBezTo>
                    <a:pt x="24081" y="950"/>
                    <a:pt x="23785" y="810"/>
                    <a:pt x="23457" y="707"/>
                  </a:cubicBezTo>
                  <a:cubicBezTo>
                    <a:pt x="22922" y="539"/>
                    <a:pt x="22344" y="468"/>
                    <a:pt x="21752" y="468"/>
                  </a:cubicBezTo>
                  <a:cubicBezTo>
                    <a:pt x="20144" y="468"/>
                    <a:pt x="18418" y="999"/>
                    <a:pt x="17073" y="1595"/>
                  </a:cubicBezTo>
                  <a:cubicBezTo>
                    <a:pt x="17035" y="1613"/>
                    <a:pt x="16992" y="1630"/>
                    <a:pt x="16953" y="1651"/>
                  </a:cubicBezTo>
                  <a:cubicBezTo>
                    <a:pt x="15929" y="821"/>
                    <a:pt x="14596" y="422"/>
                    <a:pt x="13230" y="422"/>
                  </a:cubicBezTo>
                  <a:cubicBezTo>
                    <a:pt x="11928" y="422"/>
                    <a:pt x="10602" y="782"/>
                    <a:pt x="9475" y="1477"/>
                  </a:cubicBezTo>
                  <a:cubicBezTo>
                    <a:pt x="10092" y="1712"/>
                    <a:pt x="10591" y="2173"/>
                    <a:pt x="10210" y="2486"/>
                  </a:cubicBezTo>
                  <a:cubicBezTo>
                    <a:pt x="8841" y="3613"/>
                    <a:pt x="8202" y="5271"/>
                    <a:pt x="8420" y="6968"/>
                  </a:cubicBezTo>
                  <a:cubicBezTo>
                    <a:pt x="8833" y="7214"/>
                    <a:pt x="9080" y="7556"/>
                    <a:pt x="8787" y="7824"/>
                  </a:cubicBezTo>
                  <a:cubicBezTo>
                    <a:pt x="8687" y="7913"/>
                    <a:pt x="8588" y="8006"/>
                    <a:pt x="8491" y="8095"/>
                  </a:cubicBezTo>
                  <a:cubicBezTo>
                    <a:pt x="8331" y="8241"/>
                    <a:pt x="8117" y="8302"/>
                    <a:pt x="7882" y="8302"/>
                  </a:cubicBezTo>
                  <a:cubicBezTo>
                    <a:pt x="7271" y="8302"/>
                    <a:pt x="6544" y="7881"/>
                    <a:pt x="6402" y="7393"/>
                  </a:cubicBezTo>
                  <a:cubicBezTo>
                    <a:pt x="6241" y="6855"/>
                    <a:pt x="6170" y="6309"/>
                    <a:pt x="6173" y="5767"/>
                  </a:cubicBezTo>
                  <a:lnTo>
                    <a:pt x="6173" y="5767"/>
                  </a:lnTo>
                  <a:cubicBezTo>
                    <a:pt x="5995" y="6458"/>
                    <a:pt x="5999" y="7150"/>
                    <a:pt x="6305" y="7774"/>
                  </a:cubicBezTo>
                  <a:cubicBezTo>
                    <a:pt x="6680" y="8545"/>
                    <a:pt x="7264" y="8851"/>
                    <a:pt x="7899" y="8851"/>
                  </a:cubicBezTo>
                  <a:cubicBezTo>
                    <a:pt x="9144" y="8851"/>
                    <a:pt x="10574" y="7674"/>
                    <a:pt x="10951" y="6516"/>
                  </a:cubicBezTo>
                  <a:cubicBezTo>
                    <a:pt x="11369" y="5250"/>
                    <a:pt x="10908" y="4230"/>
                    <a:pt x="10071" y="3534"/>
                  </a:cubicBezTo>
                  <a:cubicBezTo>
                    <a:pt x="10916" y="2768"/>
                    <a:pt x="12014" y="2262"/>
                    <a:pt x="13123" y="2262"/>
                  </a:cubicBezTo>
                  <a:cubicBezTo>
                    <a:pt x="13729" y="2262"/>
                    <a:pt x="14339" y="2415"/>
                    <a:pt x="14913" y="2754"/>
                  </a:cubicBezTo>
                  <a:cubicBezTo>
                    <a:pt x="14952" y="2778"/>
                    <a:pt x="14995" y="2803"/>
                    <a:pt x="15034" y="2832"/>
                  </a:cubicBezTo>
                  <a:cubicBezTo>
                    <a:pt x="14047" y="3634"/>
                    <a:pt x="13270" y="4679"/>
                    <a:pt x="13051" y="5948"/>
                  </a:cubicBezTo>
                  <a:cubicBezTo>
                    <a:pt x="12759" y="7668"/>
                    <a:pt x="13971" y="9268"/>
                    <a:pt x="15630" y="9268"/>
                  </a:cubicBezTo>
                  <a:cubicBezTo>
                    <a:pt x="15880" y="9268"/>
                    <a:pt x="16136" y="9233"/>
                    <a:pt x="16400" y="9154"/>
                  </a:cubicBezTo>
                  <a:cubicBezTo>
                    <a:pt x="18372" y="8583"/>
                    <a:pt x="19106" y="6220"/>
                    <a:pt x="18657" y="4398"/>
                  </a:cubicBezTo>
                  <a:cubicBezTo>
                    <a:pt x="18628" y="4279"/>
                    <a:pt x="18597" y="4166"/>
                    <a:pt x="18561" y="4055"/>
                  </a:cubicBezTo>
                  <a:cubicBezTo>
                    <a:pt x="17773" y="4273"/>
                    <a:pt x="17056" y="4715"/>
                    <a:pt x="16507" y="5314"/>
                  </a:cubicBezTo>
                  <a:cubicBezTo>
                    <a:pt x="16535" y="5596"/>
                    <a:pt x="16525" y="5884"/>
                    <a:pt x="16471" y="6155"/>
                  </a:cubicBezTo>
                  <a:cubicBezTo>
                    <a:pt x="16425" y="6373"/>
                    <a:pt x="16354" y="6715"/>
                    <a:pt x="16189" y="6876"/>
                  </a:cubicBezTo>
                  <a:cubicBezTo>
                    <a:pt x="16036" y="7026"/>
                    <a:pt x="15872" y="7097"/>
                    <a:pt x="15726" y="7097"/>
                  </a:cubicBezTo>
                  <a:cubicBezTo>
                    <a:pt x="15666" y="7097"/>
                    <a:pt x="15605" y="7082"/>
                    <a:pt x="15548" y="7054"/>
                  </a:cubicBezTo>
                  <a:cubicBezTo>
                    <a:pt x="15537" y="7104"/>
                    <a:pt x="15523" y="7157"/>
                    <a:pt x="15512" y="7207"/>
                  </a:cubicBezTo>
                  <a:cubicBezTo>
                    <a:pt x="15473" y="7378"/>
                    <a:pt x="15337" y="7446"/>
                    <a:pt x="15148" y="7446"/>
                  </a:cubicBezTo>
                  <a:cubicBezTo>
                    <a:pt x="14542" y="7446"/>
                    <a:pt x="13412" y="6700"/>
                    <a:pt x="13515" y="6244"/>
                  </a:cubicBezTo>
                  <a:cubicBezTo>
                    <a:pt x="14007" y="4034"/>
                    <a:pt x="15947" y="2461"/>
                    <a:pt x="18207" y="2461"/>
                  </a:cubicBezTo>
                  <a:cubicBezTo>
                    <a:pt x="18276" y="2461"/>
                    <a:pt x="18343" y="2461"/>
                    <a:pt x="18411" y="2464"/>
                  </a:cubicBezTo>
                  <a:cubicBezTo>
                    <a:pt x="18750" y="2479"/>
                    <a:pt x="19099" y="2611"/>
                    <a:pt x="19402" y="2803"/>
                  </a:cubicBezTo>
                  <a:cubicBezTo>
                    <a:pt x="20083" y="2607"/>
                    <a:pt x="20924" y="2383"/>
                    <a:pt x="21681" y="2383"/>
                  </a:cubicBezTo>
                  <a:lnTo>
                    <a:pt x="21798" y="2383"/>
                  </a:lnTo>
                  <a:cubicBezTo>
                    <a:pt x="20900" y="2974"/>
                    <a:pt x="20133" y="3702"/>
                    <a:pt x="19720" y="4579"/>
                  </a:cubicBezTo>
                  <a:cubicBezTo>
                    <a:pt x="19627" y="4779"/>
                    <a:pt x="19555" y="4982"/>
                    <a:pt x="19506" y="5186"/>
                  </a:cubicBezTo>
                  <a:cubicBezTo>
                    <a:pt x="19538" y="5181"/>
                    <a:pt x="19573" y="5181"/>
                    <a:pt x="19609" y="5178"/>
                  </a:cubicBezTo>
                  <a:cubicBezTo>
                    <a:pt x="19998" y="4861"/>
                    <a:pt x="20390" y="4233"/>
                    <a:pt x="20693" y="3941"/>
                  </a:cubicBezTo>
                  <a:cubicBezTo>
                    <a:pt x="21074" y="3573"/>
                    <a:pt x="21481" y="3235"/>
                    <a:pt x="21920" y="2939"/>
                  </a:cubicBezTo>
                  <a:cubicBezTo>
                    <a:pt x="22833" y="2319"/>
                    <a:pt x="23849" y="1912"/>
                    <a:pt x="24933" y="1723"/>
                  </a:cubicBezTo>
                  <a:cubicBezTo>
                    <a:pt x="25072" y="1698"/>
                    <a:pt x="25218" y="1687"/>
                    <a:pt x="25364" y="1687"/>
                  </a:cubicBezTo>
                  <a:cubicBezTo>
                    <a:pt x="25749" y="1687"/>
                    <a:pt x="26156" y="1766"/>
                    <a:pt x="26491" y="1916"/>
                  </a:cubicBezTo>
                  <a:cubicBezTo>
                    <a:pt x="26580" y="1955"/>
                    <a:pt x="26947" y="2151"/>
                    <a:pt x="26983" y="2297"/>
                  </a:cubicBezTo>
                  <a:cubicBezTo>
                    <a:pt x="27336" y="2226"/>
                    <a:pt x="27685" y="2186"/>
                    <a:pt x="28035" y="2186"/>
                  </a:cubicBezTo>
                  <a:cubicBezTo>
                    <a:pt x="28534" y="2186"/>
                    <a:pt x="29026" y="2268"/>
                    <a:pt x="29497" y="2461"/>
                  </a:cubicBezTo>
                  <a:cubicBezTo>
                    <a:pt x="29365" y="2600"/>
                    <a:pt x="29233" y="2747"/>
                    <a:pt x="29108" y="2903"/>
                  </a:cubicBezTo>
                  <a:cubicBezTo>
                    <a:pt x="30153" y="1916"/>
                    <a:pt x="31258" y="910"/>
                    <a:pt x="32649" y="611"/>
                  </a:cubicBezTo>
                  <a:cubicBezTo>
                    <a:pt x="32721" y="596"/>
                    <a:pt x="32795" y="589"/>
                    <a:pt x="32863" y="589"/>
                  </a:cubicBezTo>
                  <a:cubicBezTo>
                    <a:pt x="33587" y="589"/>
                    <a:pt x="34136" y="1366"/>
                    <a:pt x="34018" y="1962"/>
                  </a:cubicBezTo>
                  <a:cubicBezTo>
                    <a:pt x="34161" y="1937"/>
                    <a:pt x="34300" y="1923"/>
                    <a:pt x="34436" y="1923"/>
                  </a:cubicBezTo>
                  <a:lnTo>
                    <a:pt x="34478" y="1923"/>
                  </a:lnTo>
                  <a:cubicBezTo>
                    <a:pt x="36229" y="1962"/>
                    <a:pt x="36147" y="4319"/>
                    <a:pt x="36147" y="5531"/>
                  </a:cubicBezTo>
                  <a:cubicBezTo>
                    <a:pt x="36147" y="6073"/>
                    <a:pt x="36582" y="6320"/>
                    <a:pt x="37071" y="6320"/>
                  </a:cubicBezTo>
                  <a:cubicBezTo>
                    <a:pt x="37698" y="6320"/>
                    <a:pt x="38412" y="5913"/>
                    <a:pt x="38412" y="5214"/>
                  </a:cubicBezTo>
                  <a:cubicBezTo>
                    <a:pt x="38412" y="3103"/>
                    <a:pt x="37916" y="539"/>
                    <a:pt x="35459" y="76"/>
                  </a:cubicBezTo>
                  <a:cubicBezTo>
                    <a:pt x="35199" y="25"/>
                    <a:pt x="34931" y="1"/>
                    <a:pt x="3466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38"/>
            <p:cNvSpPr/>
            <p:nvPr/>
          </p:nvSpPr>
          <p:spPr>
            <a:xfrm>
              <a:off x="410575" y="3737725"/>
              <a:ext cx="82550" cy="111100"/>
            </a:xfrm>
            <a:custGeom>
              <a:avLst/>
              <a:gdLst/>
              <a:ahLst/>
              <a:cxnLst/>
              <a:rect l="l" t="t" r="r" b="b"/>
              <a:pathLst>
                <a:path w="3302" h="4444" extrusionOk="0">
                  <a:moveTo>
                    <a:pt x="2561" y="1"/>
                  </a:moveTo>
                  <a:cubicBezTo>
                    <a:pt x="2357" y="1"/>
                    <a:pt x="2179" y="47"/>
                    <a:pt x="2051" y="150"/>
                  </a:cubicBezTo>
                  <a:cubicBezTo>
                    <a:pt x="1676" y="457"/>
                    <a:pt x="1352" y="810"/>
                    <a:pt x="1074" y="1192"/>
                  </a:cubicBezTo>
                  <a:cubicBezTo>
                    <a:pt x="1127" y="1192"/>
                    <a:pt x="1180" y="1195"/>
                    <a:pt x="1238" y="1199"/>
                  </a:cubicBezTo>
                  <a:cubicBezTo>
                    <a:pt x="1462" y="1217"/>
                    <a:pt x="1691" y="1245"/>
                    <a:pt x="1919" y="1295"/>
                  </a:cubicBezTo>
                  <a:cubicBezTo>
                    <a:pt x="2118" y="1085"/>
                    <a:pt x="2318" y="896"/>
                    <a:pt x="2507" y="735"/>
                  </a:cubicBezTo>
                  <a:cubicBezTo>
                    <a:pt x="2757" y="521"/>
                    <a:pt x="3024" y="328"/>
                    <a:pt x="3302" y="154"/>
                  </a:cubicBezTo>
                  <a:cubicBezTo>
                    <a:pt x="3060" y="61"/>
                    <a:pt x="2796" y="1"/>
                    <a:pt x="2561" y="1"/>
                  </a:cubicBezTo>
                  <a:close/>
                  <a:moveTo>
                    <a:pt x="560" y="3042"/>
                  </a:moveTo>
                  <a:cubicBezTo>
                    <a:pt x="435" y="3042"/>
                    <a:pt x="310" y="3050"/>
                    <a:pt x="186" y="3060"/>
                  </a:cubicBezTo>
                  <a:cubicBezTo>
                    <a:pt x="68" y="3509"/>
                    <a:pt x="4" y="3977"/>
                    <a:pt x="0" y="4444"/>
                  </a:cubicBezTo>
                  <a:cubicBezTo>
                    <a:pt x="122" y="3970"/>
                    <a:pt x="332" y="3495"/>
                    <a:pt x="593" y="304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38"/>
            <p:cNvSpPr/>
            <p:nvPr/>
          </p:nvSpPr>
          <p:spPr>
            <a:xfrm>
              <a:off x="410475" y="3741550"/>
              <a:ext cx="110550" cy="170650"/>
            </a:xfrm>
            <a:custGeom>
              <a:avLst/>
              <a:gdLst/>
              <a:ahLst/>
              <a:cxnLst/>
              <a:rect l="l" t="t" r="r" b="b"/>
              <a:pathLst>
                <a:path w="4422" h="6826" extrusionOk="0">
                  <a:moveTo>
                    <a:pt x="3306" y="1"/>
                  </a:moveTo>
                  <a:cubicBezTo>
                    <a:pt x="3028" y="175"/>
                    <a:pt x="2761" y="368"/>
                    <a:pt x="2511" y="582"/>
                  </a:cubicBezTo>
                  <a:cubicBezTo>
                    <a:pt x="2322" y="743"/>
                    <a:pt x="2122" y="932"/>
                    <a:pt x="1923" y="1142"/>
                  </a:cubicBezTo>
                  <a:cubicBezTo>
                    <a:pt x="1695" y="1092"/>
                    <a:pt x="1466" y="1064"/>
                    <a:pt x="1242" y="1046"/>
                  </a:cubicBezTo>
                  <a:cubicBezTo>
                    <a:pt x="1184" y="1042"/>
                    <a:pt x="1131" y="1039"/>
                    <a:pt x="1078" y="1039"/>
                  </a:cubicBezTo>
                  <a:cubicBezTo>
                    <a:pt x="668" y="1605"/>
                    <a:pt x="368" y="2240"/>
                    <a:pt x="190" y="2907"/>
                  </a:cubicBezTo>
                  <a:cubicBezTo>
                    <a:pt x="314" y="2897"/>
                    <a:pt x="439" y="2889"/>
                    <a:pt x="564" y="2889"/>
                  </a:cubicBezTo>
                  <a:lnTo>
                    <a:pt x="597" y="2889"/>
                  </a:lnTo>
                  <a:cubicBezTo>
                    <a:pt x="336" y="3342"/>
                    <a:pt x="126" y="3817"/>
                    <a:pt x="4" y="4291"/>
                  </a:cubicBezTo>
                  <a:cubicBezTo>
                    <a:pt x="1" y="4833"/>
                    <a:pt x="72" y="5379"/>
                    <a:pt x="233" y="5917"/>
                  </a:cubicBezTo>
                  <a:cubicBezTo>
                    <a:pt x="375" y="6405"/>
                    <a:pt x="1102" y="6826"/>
                    <a:pt x="1713" y="6826"/>
                  </a:cubicBezTo>
                  <a:cubicBezTo>
                    <a:pt x="1948" y="6826"/>
                    <a:pt x="2162" y="6765"/>
                    <a:pt x="2322" y="6619"/>
                  </a:cubicBezTo>
                  <a:cubicBezTo>
                    <a:pt x="2419" y="6530"/>
                    <a:pt x="2518" y="6437"/>
                    <a:pt x="2618" y="6348"/>
                  </a:cubicBezTo>
                  <a:cubicBezTo>
                    <a:pt x="2911" y="6080"/>
                    <a:pt x="2664" y="5738"/>
                    <a:pt x="2251" y="5492"/>
                  </a:cubicBezTo>
                  <a:cubicBezTo>
                    <a:pt x="2033" y="3795"/>
                    <a:pt x="2672" y="2137"/>
                    <a:pt x="4041" y="1010"/>
                  </a:cubicBezTo>
                  <a:cubicBezTo>
                    <a:pt x="4422" y="697"/>
                    <a:pt x="3923" y="236"/>
                    <a:pt x="330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38"/>
            <p:cNvSpPr/>
            <p:nvPr/>
          </p:nvSpPr>
          <p:spPr>
            <a:xfrm>
              <a:off x="637600" y="3774725"/>
              <a:ext cx="127450" cy="106275"/>
            </a:xfrm>
            <a:custGeom>
              <a:avLst/>
              <a:gdLst/>
              <a:ahLst/>
              <a:cxnLst/>
              <a:rect l="l" t="t" r="r" b="b"/>
              <a:pathLst>
                <a:path w="5098" h="4251" extrusionOk="0">
                  <a:moveTo>
                    <a:pt x="4148" y="0"/>
                  </a:moveTo>
                  <a:cubicBezTo>
                    <a:pt x="4120" y="8"/>
                    <a:pt x="4092" y="15"/>
                    <a:pt x="4066" y="22"/>
                  </a:cubicBezTo>
                  <a:cubicBezTo>
                    <a:pt x="3724" y="122"/>
                    <a:pt x="3346" y="250"/>
                    <a:pt x="2964" y="407"/>
                  </a:cubicBezTo>
                  <a:cubicBezTo>
                    <a:pt x="3100" y="671"/>
                    <a:pt x="3214" y="953"/>
                    <a:pt x="3307" y="1252"/>
                  </a:cubicBezTo>
                  <a:cubicBezTo>
                    <a:pt x="3664" y="1152"/>
                    <a:pt x="4034" y="1102"/>
                    <a:pt x="4412" y="1102"/>
                  </a:cubicBezTo>
                  <a:cubicBezTo>
                    <a:pt x="4469" y="1102"/>
                    <a:pt x="4526" y="1102"/>
                    <a:pt x="4584" y="1106"/>
                  </a:cubicBezTo>
                  <a:lnTo>
                    <a:pt x="4612" y="1106"/>
                  </a:lnTo>
                  <a:cubicBezTo>
                    <a:pt x="5097" y="1106"/>
                    <a:pt x="4729" y="521"/>
                    <a:pt x="4573" y="354"/>
                  </a:cubicBezTo>
                  <a:cubicBezTo>
                    <a:pt x="4451" y="222"/>
                    <a:pt x="4306" y="104"/>
                    <a:pt x="4148" y="0"/>
                  </a:cubicBezTo>
                  <a:close/>
                  <a:moveTo>
                    <a:pt x="1024" y="1577"/>
                  </a:moveTo>
                  <a:cubicBezTo>
                    <a:pt x="450" y="2100"/>
                    <a:pt x="48" y="2750"/>
                    <a:pt x="15" y="3538"/>
                  </a:cubicBezTo>
                  <a:cubicBezTo>
                    <a:pt x="1" y="3923"/>
                    <a:pt x="119" y="4162"/>
                    <a:pt x="294" y="4251"/>
                  </a:cubicBezTo>
                  <a:cubicBezTo>
                    <a:pt x="468" y="3591"/>
                    <a:pt x="807" y="2999"/>
                    <a:pt x="1253" y="2511"/>
                  </a:cubicBezTo>
                  <a:cubicBezTo>
                    <a:pt x="1238" y="2372"/>
                    <a:pt x="1217" y="2233"/>
                    <a:pt x="1189" y="2100"/>
                  </a:cubicBezTo>
                  <a:cubicBezTo>
                    <a:pt x="1149" y="1922"/>
                    <a:pt x="1096" y="1748"/>
                    <a:pt x="1024" y="157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38"/>
            <p:cNvSpPr/>
            <p:nvPr/>
          </p:nvSpPr>
          <p:spPr>
            <a:xfrm>
              <a:off x="591525" y="3766150"/>
              <a:ext cx="149800" cy="124650"/>
            </a:xfrm>
            <a:custGeom>
              <a:avLst/>
              <a:gdLst/>
              <a:ahLst/>
              <a:cxnLst/>
              <a:rect l="l" t="t" r="r" b="b"/>
              <a:pathLst>
                <a:path w="5992" h="4986" extrusionOk="0">
                  <a:moveTo>
                    <a:pt x="4796" y="1"/>
                  </a:moveTo>
                  <a:cubicBezTo>
                    <a:pt x="2536" y="1"/>
                    <a:pt x="596" y="1574"/>
                    <a:pt x="104" y="3784"/>
                  </a:cubicBezTo>
                  <a:cubicBezTo>
                    <a:pt x="1" y="4240"/>
                    <a:pt x="1131" y="4986"/>
                    <a:pt x="1737" y="4986"/>
                  </a:cubicBezTo>
                  <a:cubicBezTo>
                    <a:pt x="1926" y="4986"/>
                    <a:pt x="2062" y="4918"/>
                    <a:pt x="2101" y="4747"/>
                  </a:cubicBezTo>
                  <a:cubicBezTo>
                    <a:pt x="2112" y="4697"/>
                    <a:pt x="2126" y="4644"/>
                    <a:pt x="2137" y="4594"/>
                  </a:cubicBezTo>
                  <a:cubicBezTo>
                    <a:pt x="1962" y="4505"/>
                    <a:pt x="1844" y="4266"/>
                    <a:pt x="1858" y="3881"/>
                  </a:cubicBezTo>
                  <a:cubicBezTo>
                    <a:pt x="1891" y="3093"/>
                    <a:pt x="2293" y="2443"/>
                    <a:pt x="2867" y="1920"/>
                  </a:cubicBezTo>
                  <a:cubicBezTo>
                    <a:pt x="2939" y="2091"/>
                    <a:pt x="2992" y="2265"/>
                    <a:pt x="3032" y="2443"/>
                  </a:cubicBezTo>
                  <a:cubicBezTo>
                    <a:pt x="3060" y="2576"/>
                    <a:pt x="3081" y="2715"/>
                    <a:pt x="3096" y="2854"/>
                  </a:cubicBezTo>
                  <a:cubicBezTo>
                    <a:pt x="3645" y="2255"/>
                    <a:pt x="4362" y="1813"/>
                    <a:pt x="5150" y="1595"/>
                  </a:cubicBezTo>
                  <a:cubicBezTo>
                    <a:pt x="5057" y="1296"/>
                    <a:pt x="4943" y="1014"/>
                    <a:pt x="4807" y="750"/>
                  </a:cubicBezTo>
                  <a:cubicBezTo>
                    <a:pt x="5189" y="593"/>
                    <a:pt x="5567" y="465"/>
                    <a:pt x="5909" y="365"/>
                  </a:cubicBezTo>
                  <a:cubicBezTo>
                    <a:pt x="5935" y="358"/>
                    <a:pt x="5963" y="351"/>
                    <a:pt x="5991" y="343"/>
                  </a:cubicBezTo>
                  <a:cubicBezTo>
                    <a:pt x="5688" y="151"/>
                    <a:pt x="5339" y="19"/>
                    <a:pt x="5000" y="4"/>
                  </a:cubicBezTo>
                  <a:cubicBezTo>
                    <a:pt x="4932" y="1"/>
                    <a:pt x="4865" y="1"/>
                    <a:pt x="479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38"/>
            <p:cNvSpPr/>
            <p:nvPr/>
          </p:nvSpPr>
          <p:spPr>
            <a:xfrm>
              <a:off x="728000" y="3762075"/>
              <a:ext cx="203275" cy="87025"/>
            </a:xfrm>
            <a:custGeom>
              <a:avLst/>
              <a:gdLst/>
              <a:ahLst/>
              <a:cxnLst/>
              <a:rect l="l" t="t" r="r" b="b"/>
              <a:pathLst>
                <a:path w="8131" h="3481" extrusionOk="0">
                  <a:moveTo>
                    <a:pt x="8113" y="0"/>
                  </a:moveTo>
                  <a:lnTo>
                    <a:pt x="8113" y="0"/>
                  </a:lnTo>
                  <a:cubicBezTo>
                    <a:pt x="7668" y="86"/>
                    <a:pt x="7218" y="225"/>
                    <a:pt x="6783" y="389"/>
                  </a:cubicBezTo>
                  <a:cubicBezTo>
                    <a:pt x="6790" y="407"/>
                    <a:pt x="6797" y="421"/>
                    <a:pt x="6801" y="435"/>
                  </a:cubicBezTo>
                  <a:cubicBezTo>
                    <a:pt x="7164" y="307"/>
                    <a:pt x="7543" y="207"/>
                    <a:pt x="7935" y="139"/>
                  </a:cubicBezTo>
                  <a:cubicBezTo>
                    <a:pt x="8084" y="114"/>
                    <a:pt x="8131" y="60"/>
                    <a:pt x="8113" y="0"/>
                  </a:cubicBezTo>
                  <a:close/>
                  <a:moveTo>
                    <a:pt x="636" y="2889"/>
                  </a:moveTo>
                  <a:cubicBezTo>
                    <a:pt x="589" y="2896"/>
                    <a:pt x="547" y="2902"/>
                    <a:pt x="504" y="2914"/>
                  </a:cubicBezTo>
                  <a:cubicBezTo>
                    <a:pt x="133" y="3003"/>
                    <a:pt x="1" y="3131"/>
                    <a:pt x="415" y="3370"/>
                  </a:cubicBezTo>
                  <a:cubicBezTo>
                    <a:pt x="461" y="3394"/>
                    <a:pt x="507" y="3419"/>
                    <a:pt x="553" y="3445"/>
                  </a:cubicBezTo>
                  <a:cubicBezTo>
                    <a:pt x="565" y="3259"/>
                    <a:pt x="593" y="3074"/>
                    <a:pt x="636" y="2889"/>
                  </a:cubicBezTo>
                  <a:close/>
                  <a:moveTo>
                    <a:pt x="4765" y="1359"/>
                  </a:moveTo>
                  <a:lnTo>
                    <a:pt x="4758" y="1365"/>
                  </a:lnTo>
                  <a:cubicBezTo>
                    <a:pt x="4013" y="1783"/>
                    <a:pt x="2850" y="2418"/>
                    <a:pt x="2825" y="3409"/>
                  </a:cubicBezTo>
                  <a:lnTo>
                    <a:pt x="2825" y="3480"/>
                  </a:lnTo>
                  <a:cubicBezTo>
                    <a:pt x="3099" y="3245"/>
                    <a:pt x="3306" y="2917"/>
                    <a:pt x="3578" y="2628"/>
                  </a:cubicBezTo>
                  <a:cubicBezTo>
                    <a:pt x="3959" y="2218"/>
                    <a:pt x="4369" y="1844"/>
                    <a:pt x="4808" y="1515"/>
                  </a:cubicBezTo>
                  <a:cubicBezTo>
                    <a:pt x="4797" y="1462"/>
                    <a:pt x="4783" y="1412"/>
                    <a:pt x="4765" y="1359"/>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8"/>
            <p:cNvSpPr/>
            <p:nvPr/>
          </p:nvSpPr>
          <p:spPr>
            <a:xfrm>
              <a:off x="741825" y="3746825"/>
              <a:ext cx="189025" cy="110200"/>
            </a:xfrm>
            <a:custGeom>
              <a:avLst/>
              <a:gdLst/>
              <a:ahLst/>
              <a:cxnLst/>
              <a:rect l="l" t="t" r="r" b="b"/>
              <a:pathLst>
                <a:path w="7561" h="4408" extrusionOk="0">
                  <a:moveTo>
                    <a:pt x="5941" y="0"/>
                  </a:moveTo>
                  <a:cubicBezTo>
                    <a:pt x="5795" y="0"/>
                    <a:pt x="5649" y="11"/>
                    <a:pt x="5510" y="36"/>
                  </a:cubicBezTo>
                  <a:cubicBezTo>
                    <a:pt x="4426" y="225"/>
                    <a:pt x="3410" y="632"/>
                    <a:pt x="2497" y="1252"/>
                  </a:cubicBezTo>
                  <a:cubicBezTo>
                    <a:pt x="2058" y="1548"/>
                    <a:pt x="1651" y="1886"/>
                    <a:pt x="1270" y="2254"/>
                  </a:cubicBezTo>
                  <a:cubicBezTo>
                    <a:pt x="967" y="2546"/>
                    <a:pt x="575" y="3174"/>
                    <a:pt x="186" y="3491"/>
                  </a:cubicBezTo>
                  <a:cubicBezTo>
                    <a:pt x="150" y="3494"/>
                    <a:pt x="115" y="3494"/>
                    <a:pt x="83" y="3499"/>
                  </a:cubicBezTo>
                  <a:cubicBezTo>
                    <a:pt x="40" y="3684"/>
                    <a:pt x="12" y="3869"/>
                    <a:pt x="0" y="4055"/>
                  </a:cubicBezTo>
                  <a:cubicBezTo>
                    <a:pt x="407" y="4261"/>
                    <a:pt x="896" y="4408"/>
                    <a:pt x="1359" y="4408"/>
                  </a:cubicBezTo>
                  <a:cubicBezTo>
                    <a:pt x="1445" y="4408"/>
                    <a:pt x="1531" y="4401"/>
                    <a:pt x="1613" y="4390"/>
                  </a:cubicBezTo>
                  <a:cubicBezTo>
                    <a:pt x="1887" y="4358"/>
                    <a:pt x="2094" y="4243"/>
                    <a:pt x="2272" y="4090"/>
                  </a:cubicBezTo>
                  <a:lnTo>
                    <a:pt x="2272" y="4019"/>
                  </a:lnTo>
                  <a:cubicBezTo>
                    <a:pt x="2297" y="3028"/>
                    <a:pt x="3460" y="2393"/>
                    <a:pt x="4205" y="1975"/>
                  </a:cubicBezTo>
                  <a:lnTo>
                    <a:pt x="4212" y="1969"/>
                  </a:lnTo>
                  <a:cubicBezTo>
                    <a:pt x="4230" y="2022"/>
                    <a:pt x="4244" y="2072"/>
                    <a:pt x="4255" y="2125"/>
                  </a:cubicBezTo>
                  <a:cubicBezTo>
                    <a:pt x="4865" y="1669"/>
                    <a:pt x="5531" y="1302"/>
                    <a:pt x="6248" y="1045"/>
                  </a:cubicBezTo>
                  <a:cubicBezTo>
                    <a:pt x="6244" y="1031"/>
                    <a:pt x="6237" y="1017"/>
                    <a:pt x="6230" y="999"/>
                  </a:cubicBezTo>
                  <a:cubicBezTo>
                    <a:pt x="6665" y="835"/>
                    <a:pt x="7115" y="696"/>
                    <a:pt x="7560" y="610"/>
                  </a:cubicBezTo>
                  <a:cubicBezTo>
                    <a:pt x="7524" y="464"/>
                    <a:pt x="7157" y="268"/>
                    <a:pt x="7068" y="229"/>
                  </a:cubicBezTo>
                  <a:cubicBezTo>
                    <a:pt x="6733" y="79"/>
                    <a:pt x="6326" y="0"/>
                    <a:pt x="594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38"/>
            <p:cNvSpPr/>
            <p:nvPr/>
          </p:nvSpPr>
          <p:spPr>
            <a:xfrm>
              <a:off x="957900" y="3719375"/>
              <a:ext cx="151775" cy="124900"/>
            </a:xfrm>
            <a:custGeom>
              <a:avLst/>
              <a:gdLst/>
              <a:ahLst/>
              <a:cxnLst/>
              <a:rect l="l" t="t" r="r" b="b"/>
              <a:pathLst>
                <a:path w="6071" h="4996" extrusionOk="0">
                  <a:moveTo>
                    <a:pt x="4797" y="0"/>
                  </a:moveTo>
                  <a:cubicBezTo>
                    <a:pt x="4729" y="0"/>
                    <a:pt x="4655" y="7"/>
                    <a:pt x="4583" y="22"/>
                  </a:cubicBezTo>
                  <a:cubicBezTo>
                    <a:pt x="3192" y="321"/>
                    <a:pt x="2087" y="1327"/>
                    <a:pt x="1042" y="2314"/>
                  </a:cubicBezTo>
                  <a:cubicBezTo>
                    <a:pt x="568" y="2913"/>
                    <a:pt x="172" y="3619"/>
                    <a:pt x="1" y="4343"/>
                  </a:cubicBezTo>
                  <a:cubicBezTo>
                    <a:pt x="244" y="4714"/>
                    <a:pt x="693" y="4996"/>
                    <a:pt x="1124" y="4996"/>
                  </a:cubicBezTo>
                  <a:cubicBezTo>
                    <a:pt x="1335" y="4996"/>
                    <a:pt x="1538" y="4931"/>
                    <a:pt x="1712" y="4775"/>
                  </a:cubicBezTo>
                  <a:cubicBezTo>
                    <a:pt x="1926" y="4586"/>
                    <a:pt x="2140" y="4396"/>
                    <a:pt x="2351" y="4207"/>
                  </a:cubicBezTo>
                  <a:cubicBezTo>
                    <a:pt x="2365" y="4165"/>
                    <a:pt x="2383" y="4126"/>
                    <a:pt x="2397" y="4097"/>
                  </a:cubicBezTo>
                  <a:cubicBezTo>
                    <a:pt x="2540" y="3779"/>
                    <a:pt x="2754" y="3484"/>
                    <a:pt x="2989" y="3216"/>
                  </a:cubicBezTo>
                  <a:cubicBezTo>
                    <a:pt x="3042" y="3316"/>
                    <a:pt x="3085" y="3416"/>
                    <a:pt x="3124" y="3523"/>
                  </a:cubicBezTo>
                  <a:cubicBezTo>
                    <a:pt x="3253" y="3409"/>
                    <a:pt x="3381" y="3295"/>
                    <a:pt x="3510" y="3180"/>
                  </a:cubicBezTo>
                  <a:cubicBezTo>
                    <a:pt x="3934" y="2806"/>
                    <a:pt x="4380" y="2339"/>
                    <a:pt x="4915" y="2111"/>
                  </a:cubicBezTo>
                  <a:cubicBezTo>
                    <a:pt x="4857" y="2015"/>
                    <a:pt x="4797" y="1922"/>
                    <a:pt x="4732" y="1829"/>
                  </a:cubicBezTo>
                  <a:cubicBezTo>
                    <a:pt x="5129" y="1615"/>
                    <a:pt x="5545" y="1444"/>
                    <a:pt x="5952" y="1373"/>
                  </a:cubicBezTo>
                  <a:cubicBezTo>
                    <a:pt x="6070" y="777"/>
                    <a:pt x="5521" y="0"/>
                    <a:pt x="479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68"/>
        <p:cNvGrpSpPr/>
        <p:nvPr/>
      </p:nvGrpSpPr>
      <p:grpSpPr>
        <a:xfrm>
          <a:off x="0" y="0"/>
          <a:ext cx="0" cy="0"/>
          <a:chOff x="0" y="0"/>
          <a:chExt cx="0" cy="0"/>
        </a:xfrm>
      </p:grpSpPr>
      <p:grpSp>
        <p:nvGrpSpPr>
          <p:cNvPr id="2076" name="Google Shape;2076;p51"/>
          <p:cNvGrpSpPr/>
          <p:nvPr/>
        </p:nvGrpSpPr>
        <p:grpSpPr>
          <a:xfrm flipH="1">
            <a:off x="719994" y="1393106"/>
            <a:ext cx="3067833" cy="176025"/>
            <a:chOff x="4345425" y="2175475"/>
            <a:chExt cx="800750" cy="176025"/>
          </a:xfrm>
        </p:grpSpPr>
        <p:sp>
          <p:nvSpPr>
            <p:cNvPr id="2077" name="Google Shape;2077;p5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78" name="Google Shape;2078;p5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grpSp>
        <p:nvGrpSpPr>
          <p:cNvPr id="2082" name="Google Shape;2082;p51"/>
          <p:cNvGrpSpPr/>
          <p:nvPr/>
        </p:nvGrpSpPr>
        <p:grpSpPr>
          <a:xfrm flipH="1">
            <a:off x="5698317" y="1421397"/>
            <a:ext cx="3158959" cy="176025"/>
            <a:chOff x="4345425" y="2175475"/>
            <a:chExt cx="800750" cy="176025"/>
          </a:xfrm>
        </p:grpSpPr>
        <p:sp>
          <p:nvSpPr>
            <p:cNvPr id="2083" name="Google Shape;2083;p5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84" name="Google Shape;2084;p5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2085" name="Google Shape;2085;p51"/>
          <p:cNvSpPr txBox="1">
            <a:spLocks noGrp="1"/>
          </p:cNvSpPr>
          <p:nvPr>
            <p:ph type="title"/>
          </p:nvPr>
        </p:nvSpPr>
        <p:spPr>
          <a:xfrm>
            <a:off x="524700" y="669150"/>
            <a:ext cx="3330000" cy="7959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ru-RU" sz="3200" dirty="0"/>
              <a:t>Структура УМК</a:t>
            </a:r>
            <a:endParaRPr sz="3200" dirty="0"/>
          </a:p>
        </p:txBody>
      </p:sp>
      <p:sp>
        <p:nvSpPr>
          <p:cNvPr id="2087" name="Google Shape;2087;p51"/>
          <p:cNvSpPr txBox="1">
            <a:spLocks noGrp="1"/>
          </p:cNvSpPr>
          <p:nvPr>
            <p:ph type="title" idx="3"/>
          </p:nvPr>
        </p:nvSpPr>
        <p:spPr>
          <a:xfrm>
            <a:off x="5527276" y="667658"/>
            <a:ext cx="3330000" cy="7959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ru-RU" sz="3200" dirty="0"/>
              <a:t>Принципы УМК</a:t>
            </a:r>
            <a:endParaRPr sz="3200" dirty="0"/>
          </a:p>
        </p:txBody>
      </p:sp>
      <p:sp>
        <p:nvSpPr>
          <p:cNvPr id="2088" name="Google Shape;2088;p51"/>
          <p:cNvSpPr txBox="1">
            <a:spLocks noGrp="1"/>
          </p:cNvSpPr>
          <p:nvPr>
            <p:ph type="subTitle" idx="1"/>
          </p:nvPr>
        </p:nvSpPr>
        <p:spPr>
          <a:xfrm>
            <a:off x="161222" y="1595470"/>
            <a:ext cx="3868239" cy="3390868"/>
          </a:xfrm>
          <a:prstGeom prst="rect">
            <a:avLst/>
          </a:prstGeom>
        </p:spPr>
        <p:txBody>
          <a:bodyPr spcFirstLastPara="1" wrap="square" lIns="91425" tIns="91425" rIns="91425" bIns="91425" anchor="t" anchorCtr="0">
            <a:noAutofit/>
          </a:bodyPr>
          <a:lstStyle/>
          <a:p>
            <a:pPr marL="0" lvl="0" indent="0"/>
            <a:r>
              <a:rPr lang="ru-RU" dirty="0"/>
              <a:t>Примерная программа УМК</a:t>
            </a:r>
          </a:p>
          <a:p>
            <a:pPr marL="0" lvl="0" indent="0"/>
            <a:r>
              <a:rPr lang="ru-RU" dirty="0"/>
              <a:t> включает три раздела: </a:t>
            </a:r>
          </a:p>
          <a:p>
            <a:pPr marL="0" lvl="0" indent="0"/>
            <a:r>
              <a:rPr lang="ru-RU" b="1" dirty="0"/>
              <a:t>Пояснительную записку</a:t>
            </a:r>
            <a:r>
              <a:rPr lang="ru-RU" dirty="0"/>
              <a:t>, раскрывающую характеристику и место учебного предмета в базисном учебном плане, цели его изучения, основные содержательные линии; </a:t>
            </a:r>
          </a:p>
          <a:p>
            <a:pPr marL="0" lvl="0" indent="0"/>
            <a:r>
              <a:rPr lang="ru-RU" b="1" dirty="0"/>
              <a:t>Основное содержание </a:t>
            </a:r>
            <a:r>
              <a:rPr lang="ru-RU" dirty="0"/>
              <a:t>обучения с примерным распределением учебных часов по разделам курса и </a:t>
            </a:r>
          </a:p>
          <a:p>
            <a:pPr marL="0" lvl="0" indent="0"/>
            <a:r>
              <a:rPr lang="ru-RU" b="1" dirty="0"/>
              <a:t>Требования к уровню подготовки </a:t>
            </a:r>
            <a:r>
              <a:rPr lang="ru-RU" dirty="0"/>
              <a:t>оканчивающих начальную школу </a:t>
            </a:r>
            <a:endParaRPr dirty="0"/>
          </a:p>
        </p:txBody>
      </p:sp>
      <p:sp>
        <p:nvSpPr>
          <p:cNvPr id="2090" name="Google Shape;2090;p51"/>
          <p:cNvSpPr txBox="1">
            <a:spLocks noGrp="1"/>
          </p:cNvSpPr>
          <p:nvPr>
            <p:ph type="subTitle" idx="5"/>
          </p:nvPr>
        </p:nvSpPr>
        <p:spPr>
          <a:xfrm>
            <a:off x="5585285" y="1798911"/>
            <a:ext cx="3132300" cy="572700"/>
          </a:xfrm>
          <a:prstGeom prst="rect">
            <a:avLst/>
          </a:prstGeom>
        </p:spPr>
        <p:txBody>
          <a:bodyPr spcFirstLastPara="1" wrap="square" lIns="91425" tIns="91425" rIns="91425" bIns="91425" anchor="t" anchorCtr="0">
            <a:noAutofit/>
          </a:bodyPr>
          <a:lstStyle/>
          <a:p>
            <a:pPr marL="285750" lvl="0" indent="-285750" algn="ctr" rtl="0">
              <a:lnSpc>
                <a:spcPct val="110000"/>
              </a:lnSpc>
              <a:spcBef>
                <a:spcPts val="0"/>
              </a:spcBef>
              <a:spcAft>
                <a:spcPts val="0"/>
              </a:spcAft>
              <a:buFont typeface="Arial" panose="020B0604020202020204" pitchFamily="34" charset="0"/>
              <a:buChar char="•"/>
            </a:pPr>
            <a:r>
              <a:rPr lang="ru-RU" dirty="0" err="1"/>
              <a:t>Природосообразность</a:t>
            </a:r>
            <a:endParaRPr lang="ru-RU" dirty="0"/>
          </a:p>
          <a:p>
            <a:pPr marL="285750" lvl="0" indent="-285750" algn="ctr" rtl="0">
              <a:lnSpc>
                <a:spcPct val="110000"/>
              </a:lnSpc>
              <a:spcBef>
                <a:spcPts val="0"/>
              </a:spcBef>
              <a:spcAft>
                <a:spcPts val="0"/>
              </a:spcAft>
              <a:buFont typeface="Arial" panose="020B0604020202020204" pitchFamily="34" charset="0"/>
              <a:buChar char="•"/>
            </a:pPr>
            <a:r>
              <a:rPr lang="ru-RU" dirty="0"/>
              <a:t>Преемственность</a:t>
            </a:r>
          </a:p>
          <a:p>
            <a:pPr marL="285750" lvl="0" indent="-285750" algn="ctr" rtl="0">
              <a:lnSpc>
                <a:spcPct val="110000"/>
              </a:lnSpc>
              <a:spcBef>
                <a:spcPts val="0"/>
              </a:spcBef>
              <a:spcAft>
                <a:spcPts val="0"/>
              </a:spcAft>
              <a:buFont typeface="Arial" panose="020B0604020202020204" pitchFamily="34" charset="0"/>
              <a:buChar char="•"/>
            </a:pPr>
            <a:r>
              <a:rPr lang="ru-RU" dirty="0"/>
              <a:t>Перспективность</a:t>
            </a:r>
          </a:p>
          <a:p>
            <a:pPr marL="285750" lvl="0" indent="-285750" algn="ctr" rtl="0">
              <a:lnSpc>
                <a:spcPct val="110000"/>
              </a:lnSpc>
              <a:spcBef>
                <a:spcPts val="0"/>
              </a:spcBef>
              <a:spcAft>
                <a:spcPts val="0"/>
              </a:spcAft>
              <a:buFont typeface="Arial" panose="020B0604020202020204" pitchFamily="34" charset="0"/>
              <a:buChar char="•"/>
            </a:pPr>
            <a:r>
              <a:rPr lang="ru-RU" dirty="0"/>
              <a:t>Интеграция теории с деятельностью</a:t>
            </a:r>
          </a:p>
          <a:p>
            <a:pPr marL="285750" lvl="0" indent="-285750" algn="ctr" rtl="0">
              <a:lnSpc>
                <a:spcPct val="110000"/>
              </a:lnSpc>
              <a:spcBef>
                <a:spcPts val="0"/>
              </a:spcBef>
              <a:spcAft>
                <a:spcPts val="0"/>
              </a:spcAft>
              <a:buFont typeface="Arial" panose="020B0604020202020204" pitchFamily="34" charset="0"/>
              <a:buChar char="•"/>
            </a:pPr>
            <a:r>
              <a:rPr lang="ru-RU" dirty="0"/>
              <a:t>Коммуникативность</a:t>
            </a:r>
          </a:p>
          <a:p>
            <a:pPr marL="285750" lvl="0" indent="-285750" algn="ctr" rtl="0">
              <a:lnSpc>
                <a:spcPct val="110000"/>
              </a:lnSpc>
              <a:spcBef>
                <a:spcPts val="0"/>
              </a:spcBef>
              <a:spcAft>
                <a:spcPts val="0"/>
              </a:spcAft>
              <a:buFont typeface="Arial" panose="020B0604020202020204" pitchFamily="34" charset="0"/>
              <a:buChar char="•"/>
            </a:pPr>
            <a:r>
              <a:rPr lang="ru-RU" dirty="0"/>
              <a:t>Интеграция обучения, воспитания и развития</a:t>
            </a:r>
            <a:endParaRPr dirty="0"/>
          </a:p>
        </p:txBody>
      </p:sp>
      <p:grpSp>
        <p:nvGrpSpPr>
          <p:cNvPr id="2091" name="Google Shape;2091;p51"/>
          <p:cNvGrpSpPr/>
          <p:nvPr/>
        </p:nvGrpSpPr>
        <p:grpSpPr>
          <a:xfrm>
            <a:off x="8562557" y="4373526"/>
            <a:ext cx="840441" cy="879562"/>
            <a:chOff x="5922691" y="942846"/>
            <a:chExt cx="1414537" cy="1230211"/>
          </a:xfrm>
        </p:grpSpPr>
        <p:sp>
          <p:nvSpPr>
            <p:cNvPr id="2092" name="Google Shape;2092;p51"/>
            <p:cNvSpPr/>
            <p:nvPr/>
          </p:nvSpPr>
          <p:spPr>
            <a:xfrm rot="738324">
              <a:off x="6014086" y="1062725"/>
              <a:ext cx="1231748" cy="990453"/>
            </a:xfrm>
            <a:custGeom>
              <a:avLst/>
              <a:gdLst/>
              <a:ahLst/>
              <a:cxnLst/>
              <a:rect l="l" t="t" r="r" b="b"/>
              <a:pathLst>
                <a:path w="35284" h="28372" extrusionOk="0">
                  <a:moveTo>
                    <a:pt x="15706" y="518"/>
                  </a:moveTo>
                  <a:cubicBezTo>
                    <a:pt x="14875" y="722"/>
                    <a:pt x="14044" y="1004"/>
                    <a:pt x="13261" y="1302"/>
                  </a:cubicBezTo>
                  <a:cubicBezTo>
                    <a:pt x="13073" y="1380"/>
                    <a:pt x="12900" y="1443"/>
                    <a:pt x="12712" y="1521"/>
                  </a:cubicBezTo>
                  <a:cubicBezTo>
                    <a:pt x="9279" y="2650"/>
                    <a:pt x="6003" y="4531"/>
                    <a:pt x="3887" y="7525"/>
                  </a:cubicBezTo>
                  <a:cubicBezTo>
                    <a:pt x="1630" y="10738"/>
                    <a:pt x="1160" y="14515"/>
                    <a:pt x="2602" y="18058"/>
                  </a:cubicBezTo>
                  <a:cubicBezTo>
                    <a:pt x="1834" y="17007"/>
                    <a:pt x="1223" y="15816"/>
                    <a:pt x="1003" y="14500"/>
                  </a:cubicBezTo>
                  <a:cubicBezTo>
                    <a:pt x="643" y="12337"/>
                    <a:pt x="1411" y="10126"/>
                    <a:pt x="2618" y="8340"/>
                  </a:cubicBezTo>
                  <a:cubicBezTo>
                    <a:pt x="3840" y="6584"/>
                    <a:pt x="5502" y="5173"/>
                    <a:pt x="7210" y="3904"/>
                  </a:cubicBezTo>
                  <a:cubicBezTo>
                    <a:pt x="8903" y="2665"/>
                    <a:pt x="10721" y="1506"/>
                    <a:pt x="12775" y="941"/>
                  </a:cubicBezTo>
                  <a:cubicBezTo>
                    <a:pt x="13731" y="691"/>
                    <a:pt x="14718" y="565"/>
                    <a:pt x="15706" y="518"/>
                  </a:cubicBezTo>
                  <a:close/>
                  <a:moveTo>
                    <a:pt x="7367" y="4625"/>
                  </a:moveTo>
                  <a:lnTo>
                    <a:pt x="7367" y="4625"/>
                  </a:lnTo>
                  <a:cubicBezTo>
                    <a:pt x="5753" y="5941"/>
                    <a:pt x="4405" y="7540"/>
                    <a:pt x="3527" y="9484"/>
                  </a:cubicBezTo>
                  <a:cubicBezTo>
                    <a:pt x="1693" y="13512"/>
                    <a:pt x="2555" y="17399"/>
                    <a:pt x="4797" y="20534"/>
                  </a:cubicBezTo>
                  <a:cubicBezTo>
                    <a:pt x="4530" y="20268"/>
                    <a:pt x="4248" y="19986"/>
                    <a:pt x="3997" y="19719"/>
                  </a:cubicBezTo>
                  <a:cubicBezTo>
                    <a:pt x="3825" y="19531"/>
                    <a:pt x="3652" y="19359"/>
                    <a:pt x="3496" y="19171"/>
                  </a:cubicBezTo>
                  <a:cubicBezTo>
                    <a:pt x="2571" y="17384"/>
                    <a:pt x="2038" y="15456"/>
                    <a:pt x="2132" y="13575"/>
                  </a:cubicBezTo>
                  <a:cubicBezTo>
                    <a:pt x="2336" y="9907"/>
                    <a:pt x="4483" y="6756"/>
                    <a:pt x="7367" y="4625"/>
                  </a:cubicBezTo>
                  <a:close/>
                  <a:moveTo>
                    <a:pt x="32477" y="22133"/>
                  </a:moveTo>
                  <a:cubicBezTo>
                    <a:pt x="32477" y="22635"/>
                    <a:pt x="32477" y="23136"/>
                    <a:pt x="32462" y="23638"/>
                  </a:cubicBezTo>
                  <a:cubicBezTo>
                    <a:pt x="32430" y="23246"/>
                    <a:pt x="32383" y="22870"/>
                    <a:pt x="32336" y="22494"/>
                  </a:cubicBezTo>
                  <a:cubicBezTo>
                    <a:pt x="32336" y="22415"/>
                    <a:pt x="32336" y="22352"/>
                    <a:pt x="32336" y="22290"/>
                  </a:cubicBezTo>
                  <a:cubicBezTo>
                    <a:pt x="32383" y="22243"/>
                    <a:pt x="32430" y="22180"/>
                    <a:pt x="32477" y="22133"/>
                  </a:cubicBezTo>
                  <a:close/>
                  <a:moveTo>
                    <a:pt x="34609" y="11819"/>
                  </a:moveTo>
                  <a:cubicBezTo>
                    <a:pt x="34923" y="14594"/>
                    <a:pt x="34640" y="17650"/>
                    <a:pt x="33355" y="20064"/>
                  </a:cubicBezTo>
                  <a:cubicBezTo>
                    <a:pt x="33073" y="20377"/>
                    <a:pt x="32885" y="20785"/>
                    <a:pt x="32665" y="21130"/>
                  </a:cubicBezTo>
                  <a:cubicBezTo>
                    <a:pt x="32587" y="21240"/>
                    <a:pt x="32509" y="21349"/>
                    <a:pt x="32430" y="21459"/>
                  </a:cubicBezTo>
                  <a:cubicBezTo>
                    <a:pt x="32352" y="21553"/>
                    <a:pt x="32274" y="21647"/>
                    <a:pt x="32195" y="21741"/>
                  </a:cubicBezTo>
                  <a:cubicBezTo>
                    <a:pt x="32195" y="21741"/>
                    <a:pt x="32195" y="21725"/>
                    <a:pt x="32195" y="21725"/>
                  </a:cubicBezTo>
                  <a:cubicBezTo>
                    <a:pt x="32187" y="21671"/>
                    <a:pt x="32144" y="21643"/>
                    <a:pt x="32103" y="21643"/>
                  </a:cubicBezTo>
                  <a:cubicBezTo>
                    <a:pt x="32062" y="21643"/>
                    <a:pt x="32023" y="21671"/>
                    <a:pt x="32023" y="21725"/>
                  </a:cubicBezTo>
                  <a:cubicBezTo>
                    <a:pt x="32023" y="21788"/>
                    <a:pt x="32023" y="21867"/>
                    <a:pt x="32023" y="21929"/>
                  </a:cubicBezTo>
                  <a:cubicBezTo>
                    <a:pt x="32007" y="21945"/>
                    <a:pt x="31991" y="21961"/>
                    <a:pt x="31976" y="21976"/>
                  </a:cubicBezTo>
                  <a:cubicBezTo>
                    <a:pt x="31945" y="21922"/>
                    <a:pt x="31889" y="21895"/>
                    <a:pt x="31833" y="21895"/>
                  </a:cubicBezTo>
                  <a:cubicBezTo>
                    <a:pt x="31745" y="21895"/>
                    <a:pt x="31659" y="21961"/>
                    <a:pt x="31678" y="22086"/>
                  </a:cubicBezTo>
                  <a:cubicBezTo>
                    <a:pt x="31694" y="22149"/>
                    <a:pt x="31694" y="22211"/>
                    <a:pt x="31709" y="22274"/>
                  </a:cubicBezTo>
                  <a:cubicBezTo>
                    <a:pt x="30847" y="23136"/>
                    <a:pt x="29891" y="23904"/>
                    <a:pt x="28857" y="24547"/>
                  </a:cubicBezTo>
                  <a:cubicBezTo>
                    <a:pt x="28841" y="24547"/>
                    <a:pt x="28825" y="24531"/>
                    <a:pt x="28810" y="24515"/>
                  </a:cubicBezTo>
                  <a:cubicBezTo>
                    <a:pt x="28789" y="24501"/>
                    <a:pt x="28767" y="24494"/>
                    <a:pt x="28746" y="24494"/>
                  </a:cubicBezTo>
                  <a:cubicBezTo>
                    <a:pt x="28654" y="24494"/>
                    <a:pt x="28571" y="24614"/>
                    <a:pt x="28622" y="24704"/>
                  </a:cubicBezTo>
                  <a:cubicBezTo>
                    <a:pt x="28104" y="25017"/>
                    <a:pt x="27571" y="25315"/>
                    <a:pt x="27038" y="25566"/>
                  </a:cubicBezTo>
                  <a:cubicBezTo>
                    <a:pt x="28794" y="24421"/>
                    <a:pt x="30596" y="23120"/>
                    <a:pt x="31991" y="21553"/>
                  </a:cubicBezTo>
                  <a:cubicBezTo>
                    <a:pt x="34390" y="18888"/>
                    <a:pt x="34844" y="15299"/>
                    <a:pt x="34609" y="11819"/>
                  </a:cubicBezTo>
                  <a:close/>
                  <a:moveTo>
                    <a:pt x="29013" y="25221"/>
                  </a:moveTo>
                  <a:cubicBezTo>
                    <a:pt x="29123" y="25362"/>
                    <a:pt x="29264" y="25550"/>
                    <a:pt x="29311" y="25597"/>
                  </a:cubicBezTo>
                  <a:cubicBezTo>
                    <a:pt x="29405" y="25675"/>
                    <a:pt x="29499" y="25754"/>
                    <a:pt x="29578" y="25832"/>
                  </a:cubicBezTo>
                  <a:cubicBezTo>
                    <a:pt x="29264" y="25660"/>
                    <a:pt x="28935" y="25519"/>
                    <a:pt x="28606" y="25440"/>
                  </a:cubicBezTo>
                  <a:cubicBezTo>
                    <a:pt x="28716" y="25393"/>
                    <a:pt x="28825" y="25331"/>
                    <a:pt x="28919" y="25268"/>
                  </a:cubicBezTo>
                  <a:cubicBezTo>
                    <a:pt x="28951" y="25252"/>
                    <a:pt x="28982" y="25237"/>
                    <a:pt x="29013" y="25221"/>
                  </a:cubicBezTo>
                  <a:close/>
                  <a:moveTo>
                    <a:pt x="31772" y="22870"/>
                  </a:moveTo>
                  <a:cubicBezTo>
                    <a:pt x="31913" y="24139"/>
                    <a:pt x="31976" y="25440"/>
                    <a:pt x="31960" y="26726"/>
                  </a:cubicBezTo>
                  <a:cubicBezTo>
                    <a:pt x="31098" y="26161"/>
                    <a:pt x="30283" y="25550"/>
                    <a:pt x="29452" y="24970"/>
                  </a:cubicBezTo>
                  <a:cubicBezTo>
                    <a:pt x="29922" y="24672"/>
                    <a:pt x="30393" y="24374"/>
                    <a:pt x="30847" y="24061"/>
                  </a:cubicBezTo>
                  <a:cubicBezTo>
                    <a:pt x="30988" y="23967"/>
                    <a:pt x="30910" y="23763"/>
                    <a:pt x="30785" y="23732"/>
                  </a:cubicBezTo>
                  <a:cubicBezTo>
                    <a:pt x="31129" y="23465"/>
                    <a:pt x="31459" y="23168"/>
                    <a:pt x="31772" y="22870"/>
                  </a:cubicBezTo>
                  <a:close/>
                  <a:moveTo>
                    <a:pt x="32227" y="25095"/>
                  </a:moveTo>
                  <a:lnTo>
                    <a:pt x="32227" y="25095"/>
                  </a:lnTo>
                  <a:cubicBezTo>
                    <a:pt x="32289" y="25409"/>
                    <a:pt x="32336" y="25738"/>
                    <a:pt x="32399" y="26036"/>
                  </a:cubicBezTo>
                  <a:cubicBezTo>
                    <a:pt x="32383" y="26459"/>
                    <a:pt x="32383" y="26867"/>
                    <a:pt x="32368" y="27290"/>
                  </a:cubicBezTo>
                  <a:cubicBezTo>
                    <a:pt x="32321" y="27258"/>
                    <a:pt x="32289" y="27243"/>
                    <a:pt x="32242" y="27211"/>
                  </a:cubicBezTo>
                  <a:cubicBezTo>
                    <a:pt x="32289" y="27180"/>
                    <a:pt x="32321" y="27133"/>
                    <a:pt x="32321" y="27070"/>
                  </a:cubicBezTo>
                  <a:cubicBezTo>
                    <a:pt x="32305" y="26412"/>
                    <a:pt x="32274" y="25754"/>
                    <a:pt x="32227" y="25095"/>
                  </a:cubicBezTo>
                  <a:close/>
                  <a:moveTo>
                    <a:pt x="4797" y="21271"/>
                  </a:moveTo>
                  <a:lnTo>
                    <a:pt x="4797" y="21271"/>
                  </a:lnTo>
                  <a:cubicBezTo>
                    <a:pt x="5894" y="22305"/>
                    <a:pt x="7085" y="23230"/>
                    <a:pt x="8135" y="24061"/>
                  </a:cubicBezTo>
                  <a:cubicBezTo>
                    <a:pt x="9875" y="25393"/>
                    <a:pt x="11803" y="26585"/>
                    <a:pt x="13872" y="27368"/>
                  </a:cubicBezTo>
                  <a:cubicBezTo>
                    <a:pt x="11693" y="26851"/>
                    <a:pt x="9593" y="25879"/>
                    <a:pt x="7696" y="24359"/>
                  </a:cubicBezTo>
                  <a:cubicBezTo>
                    <a:pt x="6662" y="23528"/>
                    <a:pt x="5659" y="22462"/>
                    <a:pt x="4797" y="21271"/>
                  </a:cubicBezTo>
                  <a:close/>
                  <a:moveTo>
                    <a:pt x="19154" y="549"/>
                  </a:moveTo>
                  <a:cubicBezTo>
                    <a:pt x="19217" y="549"/>
                    <a:pt x="19280" y="549"/>
                    <a:pt x="19342" y="565"/>
                  </a:cubicBezTo>
                  <a:cubicBezTo>
                    <a:pt x="21552" y="659"/>
                    <a:pt x="23778" y="879"/>
                    <a:pt x="25910" y="1506"/>
                  </a:cubicBezTo>
                  <a:cubicBezTo>
                    <a:pt x="28904" y="2383"/>
                    <a:pt x="31474" y="4092"/>
                    <a:pt x="33010" y="6631"/>
                  </a:cubicBezTo>
                  <a:cubicBezTo>
                    <a:pt x="34311" y="9249"/>
                    <a:pt x="34421" y="12478"/>
                    <a:pt x="34139" y="15362"/>
                  </a:cubicBezTo>
                  <a:cubicBezTo>
                    <a:pt x="33904" y="17619"/>
                    <a:pt x="33120" y="19719"/>
                    <a:pt x="31568" y="21396"/>
                  </a:cubicBezTo>
                  <a:cubicBezTo>
                    <a:pt x="30173" y="22932"/>
                    <a:pt x="28418" y="24202"/>
                    <a:pt x="26678" y="25331"/>
                  </a:cubicBezTo>
                  <a:cubicBezTo>
                    <a:pt x="25988" y="25785"/>
                    <a:pt x="25283" y="26193"/>
                    <a:pt x="24546" y="26553"/>
                  </a:cubicBezTo>
                  <a:cubicBezTo>
                    <a:pt x="23543" y="26867"/>
                    <a:pt x="22509" y="27102"/>
                    <a:pt x="21474" y="27227"/>
                  </a:cubicBezTo>
                  <a:cubicBezTo>
                    <a:pt x="20731" y="27324"/>
                    <a:pt x="19983" y="27372"/>
                    <a:pt x="19236" y="27372"/>
                  </a:cubicBezTo>
                  <a:cubicBezTo>
                    <a:pt x="15875" y="27372"/>
                    <a:pt x="12534" y="26405"/>
                    <a:pt x="9687" y="24610"/>
                  </a:cubicBezTo>
                  <a:cubicBezTo>
                    <a:pt x="6317" y="22478"/>
                    <a:pt x="3355" y="18998"/>
                    <a:pt x="2931" y="14907"/>
                  </a:cubicBezTo>
                  <a:cubicBezTo>
                    <a:pt x="2492" y="10597"/>
                    <a:pt x="5063" y="6631"/>
                    <a:pt x="8449" y="4186"/>
                  </a:cubicBezTo>
                  <a:cubicBezTo>
                    <a:pt x="9342" y="3543"/>
                    <a:pt x="10314" y="2948"/>
                    <a:pt x="11348" y="2415"/>
                  </a:cubicBezTo>
                  <a:cubicBezTo>
                    <a:pt x="13747" y="1396"/>
                    <a:pt x="16443" y="738"/>
                    <a:pt x="19154" y="549"/>
                  </a:cubicBezTo>
                  <a:close/>
                  <a:moveTo>
                    <a:pt x="15032" y="27321"/>
                  </a:moveTo>
                  <a:cubicBezTo>
                    <a:pt x="15251" y="27384"/>
                    <a:pt x="15455" y="27431"/>
                    <a:pt x="15675" y="27462"/>
                  </a:cubicBezTo>
                  <a:cubicBezTo>
                    <a:pt x="16678" y="27666"/>
                    <a:pt x="17697" y="27776"/>
                    <a:pt x="18700" y="27807"/>
                  </a:cubicBezTo>
                  <a:cubicBezTo>
                    <a:pt x="18415" y="27825"/>
                    <a:pt x="18136" y="27833"/>
                    <a:pt x="17856" y="27833"/>
                  </a:cubicBezTo>
                  <a:cubicBezTo>
                    <a:pt x="17657" y="27833"/>
                    <a:pt x="17459" y="27829"/>
                    <a:pt x="17258" y="27823"/>
                  </a:cubicBezTo>
                  <a:cubicBezTo>
                    <a:pt x="16505" y="27713"/>
                    <a:pt x="15753" y="27541"/>
                    <a:pt x="15032" y="27321"/>
                  </a:cubicBezTo>
                  <a:close/>
                  <a:moveTo>
                    <a:pt x="19507" y="0"/>
                  </a:moveTo>
                  <a:cubicBezTo>
                    <a:pt x="19102" y="0"/>
                    <a:pt x="18697" y="18"/>
                    <a:pt x="18292" y="48"/>
                  </a:cubicBezTo>
                  <a:cubicBezTo>
                    <a:pt x="17831" y="33"/>
                    <a:pt x="17368" y="23"/>
                    <a:pt x="16904" y="23"/>
                  </a:cubicBezTo>
                  <a:cubicBezTo>
                    <a:pt x="15411" y="23"/>
                    <a:pt x="13912" y="131"/>
                    <a:pt x="12477" y="549"/>
                  </a:cubicBezTo>
                  <a:cubicBezTo>
                    <a:pt x="10298" y="1176"/>
                    <a:pt x="8355" y="2462"/>
                    <a:pt x="6568" y="3825"/>
                  </a:cubicBezTo>
                  <a:cubicBezTo>
                    <a:pt x="3323" y="6271"/>
                    <a:pt x="0" y="9813"/>
                    <a:pt x="502" y="14233"/>
                  </a:cubicBezTo>
                  <a:cubicBezTo>
                    <a:pt x="768" y="16459"/>
                    <a:pt x="2038" y="18418"/>
                    <a:pt x="3652" y="20142"/>
                  </a:cubicBezTo>
                  <a:cubicBezTo>
                    <a:pt x="5565" y="23418"/>
                    <a:pt x="8308" y="25911"/>
                    <a:pt x="11975" y="27258"/>
                  </a:cubicBezTo>
                  <a:cubicBezTo>
                    <a:pt x="13888" y="27964"/>
                    <a:pt x="15894" y="28309"/>
                    <a:pt x="17916" y="28324"/>
                  </a:cubicBezTo>
                  <a:cubicBezTo>
                    <a:pt x="18265" y="28355"/>
                    <a:pt x="18617" y="28371"/>
                    <a:pt x="18971" y="28371"/>
                  </a:cubicBezTo>
                  <a:cubicBezTo>
                    <a:pt x="19521" y="28371"/>
                    <a:pt x="20074" y="28332"/>
                    <a:pt x="20628" y="28246"/>
                  </a:cubicBezTo>
                  <a:cubicBezTo>
                    <a:pt x="21223" y="28168"/>
                    <a:pt x="21788" y="28027"/>
                    <a:pt x="22352" y="27854"/>
                  </a:cubicBezTo>
                  <a:cubicBezTo>
                    <a:pt x="23183" y="27682"/>
                    <a:pt x="23982" y="27462"/>
                    <a:pt x="24781" y="27180"/>
                  </a:cubicBezTo>
                  <a:cubicBezTo>
                    <a:pt x="26020" y="26757"/>
                    <a:pt x="27195" y="26224"/>
                    <a:pt x="28324" y="25597"/>
                  </a:cubicBezTo>
                  <a:cubicBezTo>
                    <a:pt x="28857" y="26005"/>
                    <a:pt x="29531" y="26224"/>
                    <a:pt x="30095" y="26569"/>
                  </a:cubicBezTo>
                  <a:cubicBezTo>
                    <a:pt x="30926" y="27055"/>
                    <a:pt x="31694" y="27619"/>
                    <a:pt x="32415" y="28246"/>
                  </a:cubicBezTo>
                  <a:cubicBezTo>
                    <a:pt x="32456" y="28288"/>
                    <a:pt x="32509" y="28307"/>
                    <a:pt x="32560" y="28307"/>
                  </a:cubicBezTo>
                  <a:cubicBezTo>
                    <a:pt x="32662" y="28307"/>
                    <a:pt x="32760" y="28230"/>
                    <a:pt x="32760" y="28105"/>
                  </a:cubicBezTo>
                  <a:cubicBezTo>
                    <a:pt x="32760" y="27980"/>
                    <a:pt x="32760" y="27854"/>
                    <a:pt x="32760" y="27729"/>
                  </a:cubicBezTo>
                  <a:cubicBezTo>
                    <a:pt x="32791" y="27697"/>
                    <a:pt x="32822" y="27666"/>
                    <a:pt x="32822" y="27603"/>
                  </a:cubicBezTo>
                  <a:cubicBezTo>
                    <a:pt x="32807" y="27447"/>
                    <a:pt x="32791" y="27290"/>
                    <a:pt x="32775" y="27117"/>
                  </a:cubicBezTo>
                  <a:cubicBezTo>
                    <a:pt x="32807" y="25299"/>
                    <a:pt x="32807" y="23465"/>
                    <a:pt x="32885" y="21647"/>
                  </a:cubicBezTo>
                  <a:cubicBezTo>
                    <a:pt x="32948" y="21584"/>
                    <a:pt x="33010" y="21506"/>
                    <a:pt x="33073" y="21428"/>
                  </a:cubicBezTo>
                  <a:cubicBezTo>
                    <a:pt x="34311" y="19798"/>
                    <a:pt x="34829" y="17854"/>
                    <a:pt x="35001" y="15832"/>
                  </a:cubicBezTo>
                  <a:cubicBezTo>
                    <a:pt x="35283" y="12587"/>
                    <a:pt x="35017" y="9076"/>
                    <a:pt x="33355" y="6271"/>
                  </a:cubicBezTo>
                  <a:cubicBezTo>
                    <a:pt x="31333" y="2336"/>
                    <a:pt x="26882" y="628"/>
                    <a:pt x="22273" y="314"/>
                  </a:cubicBezTo>
                  <a:cubicBezTo>
                    <a:pt x="21584" y="173"/>
                    <a:pt x="20878" y="64"/>
                    <a:pt x="20173" y="17"/>
                  </a:cubicBezTo>
                  <a:cubicBezTo>
                    <a:pt x="19951" y="5"/>
                    <a:pt x="19729" y="0"/>
                    <a:pt x="195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93" name="Google Shape;2093;p51"/>
            <p:cNvGrpSpPr/>
            <p:nvPr/>
          </p:nvGrpSpPr>
          <p:grpSpPr>
            <a:xfrm rot="1499210">
              <a:off x="6487155" y="1258471"/>
              <a:ext cx="294083" cy="625381"/>
              <a:chOff x="6614344" y="1167155"/>
              <a:chExt cx="177387" cy="377220"/>
            </a:xfrm>
          </p:grpSpPr>
          <p:sp>
            <p:nvSpPr>
              <p:cNvPr id="2094" name="Google Shape;2094;p51"/>
              <p:cNvSpPr/>
              <p:nvPr/>
            </p:nvSpPr>
            <p:spPr>
              <a:xfrm>
                <a:off x="6614344" y="1167155"/>
                <a:ext cx="177387" cy="286139"/>
              </a:xfrm>
              <a:custGeom>
                <a:avLst/>
                <a:gdLst/>
                <a:ahLst/>
                <a:cxnLst/>
                <a:rect l="l" t="t" r="r" b="b"/>
                <a:pathLst>
                  <a:path w="8653" h="13958" extrusionOk="0">
                    <a:moveTo>
                      <a:pt x="4027" y="424"/>
                    </a:moveTo>
                    <a:cubicBezTo>
                      <a:pt x="4722" y="424"/>
                      <a:pt x="5433" y="584"/>
                      <a:pt x="6082" y="896"/>
                    </a:cubicBezTo>
                    <a:cubicBezTo>
                      <a:pt x="7210" y="1429"/>
                      <a:pt x="7649" y="2244"/>
                      <a:pt x="7634" y="3138"/>
                    </a:cubicBezTo>
                    <a:cubicBezTo>
                      <a:pt x="7383" y="1962"/>
                      <a:pt x="6583" y="1288"/>
                      <a:pt x="5596" y="975"/>
                    </a:cubicBezTo>
                    <a:cubicBezTo>
                      <a:pt x="5109" y="805"/>
                      <a:pt x="4566" y="749"/>
                      <a:pt x="4036" y="749"/>
                    </a:cubicBezTo>
                    <a:cubicBezTo>
                      <a:pt x="3831" y="749"/>
                      <a:pt x="3629" y="758"/>
                      <a:pt x="3433" y="771"/>
                    </a:cubicBezTo>
                    <a:cubicBezTo>
                      <a:pt x="2618" y="833"/>
                      <a:pt x="1850" y="1053"/>
                      <a:pt x="1254" y="1554"/>
                    </a:cubicBezTo>
                    <a:cubicBezTo>
                      <a:pt x="1962" y="790"/>
                      <a:pt x="2976" y="424"/>
                      <a:pt x="4027" y="424"/>
                    </a:cubicBezTo>
                    <a:close/>
                    <a:moveTo>
                      <a:pt x="2445" y="1711"/>
                    </a:moveTo>
                    <a:lnTo>
                      <a:pt x="2445" y="1711"/>
                    </a:lnTo>
                    <a:cubicBezTo>
                      <a:pt x="2116" y="1931"/>
                      <a:pt x="1834" y="2228"/>
                      <a:pt x="1615" y="2573"/>
                    </a:cubicBezTo>
                    <a:cubicBezTo>
                      <a:pt x="1411" y="2918"/>
                      <a:pt x="1270" y="3279"/>
                      <a:pt x="1191" y="3655"/>
                    </a:cubicBezTo>
                    <a:cubicBezTo>
                      <a:pt x="1082" y="4078"/>
                      <a:pt x="1207" y="4642"/>
                      <a:pt x="1066" y="5034"/>
                    </a:cubicBezTo>
                    <a:cubicBezTo>
                      <a:pt x="1066" y="5144"/>
                      <a:pt x="1082" y="5254"/>
                      <a:pt x="1082" y="5379"/>
                    </a:cubicBezTo>
                    <a:cubicBezTo>
                      <a:pt x="1082" y="5363"/>
                      <a:pt x="1066" y="5363"/>
                      <a:pt x="1066" y="5363"/>
                    </a:cubicBezTo>
                    <a:cubicBezTo>
                      <a:pt x="721" y="3780"/>
                      <a:pt x="1003" y="2260"/>
                      <a:pt x="2445" y="1711"/>
                    </a:cubicBezTo>
                    <a:close/>
                    <a:moveTo>
                      <a:pt x="3746" y="12135"/>
                    </a:moveTo>
                    <a:cubicBezTo>
                      <a:pt x="3793" y="12574"/>
                      <a:pt x="3872" y="13028"/>
                      <a:pt x="3950" y="13467"/>
                    </a:cubicBezTo>
                    <a:cubicBezTo>
                      <a:pt x="3856" y="13436"/>
                      <a:pt x="3778" y="13373"/>
                      <a:pt x="3715" y="13295"/>
                    </a:cubicBezTo>
                    <a:cubicBezTo>
                      <a:pt x="3809" y="13248"/>
                      <a:pt x="3887" y="13153"/>
                      <a:pt x="3856" y="13012"/>
                    </a:cubicBezTo>
                    <a:cubicBezTo>
                      <a:pt x="3809" y="12809"/>
                      <a:pt x="3778" y="12605"/>
                      <a:pt x="3746" y="12385"/>
                    </a:cubicBezTo>
                    <a:cubicBezTo>
                      <a:pt x="3746" y="12307"/>
                      <a:pt x="3746" y="12213"/>
                      <a:pt x="3746" y="12135"/>
                    </a:cubicBezTo>
                    <a:close/>
                    <a:moveTo>
                      <a:pt x="4016" y="0"/>
                    </a:moveTo>
                    <a:cubicBezTo>
                      <a:pt x="3967" y="0"/>
                      <a:pt x="3919" y="1"/>
                      <a:pt x="3872" y="3"/>
                    </a:cubicBezTo>
                    <a:cubicBezTo>
                      <a:pt x="2367" y="50"/>
                      <a:pt x="1050" y="912"/>
                      <a:pt x="596" y="2338"/>
                    </a:cubicBezTo>
                    <a:cubicBezTo>
                      <a:pt x="533" y="2432"/>
                      <a:pt x="502" y="2526"/>
                      <a:pt x="455" y="2636"/>
                    </a:cubicBezTo>
                    <a:cubicBezTo>
                      <a:pt x="439" y="2652"/>
                      <a:pt x="423" y="2667"/>
                      <a:pt x="408" y="2683"/>
                    </a:cubicBezTo>
                    <a:cubicBezTo>
                      <a:pt x="408" y="2683"/>
                      <a:pt x="408" y="2699"/>
                      <a:pt x="408" y="2714"/>
                    </a:cubicBezTo>
                    <a:cubicBezTo>
                      <a:pt x="47" y="3576"/>
                      <a:pt x="0" y="4642"/>
                      <a:pt x="470" y="5442"/>
                    </a:cubicBezTo>
                    <a:cubicBezTo>
                      <a:pt x="517" y="5536"/>
                      <a:pt x="596" y="5630"/>
                      <a:pt x="690" y="5724"/>
                    </a:cubicBezTo>
                    <a:cubicBezTo>
                      <a:pt x="690" y="5740"/>
                      <a:pt x="706" y="5740"/>
                      <a:pt x="706" y="5755"/>
                    </a:cubicBezTo>
                    <a:cubicBezTo>
                      <a:pt x="706" y="5771"/>
                      <a:pt x="706" y="5771"/>
                      <a:pt x="706" y="5771"/>
                    </a:cubicBezTo>
                    <a:cubicBezTo>
                      <a:pt x="721" y="5802"/>
                      <a:pt x="721" y="5818"/>
                      <a:pt x="737" y="5834"/>
                    </a:cubicBezTo>
                    <a:cubicBezTo>
                      <a:pt x="766" y="5911"/>
                      <a:pt x="831" y="5941"/>
                      <a:pt x="899" y="5941"/>
                    </a:cubicBezTo>
                    <a:cubicBezTo>
                      <a:pt x="941" y="5941"/>
                      <a:pt x="983" y="5930"/>
                      <a:pt x="1019" y="5912"/>
                    </a:cubicBezTo>
                    <a:cubicBezTo>
                      <a:pt x="1033" y="5914"/>
                      <a:pt x="1047" y="5914"/>
                      <a:pt x="1060" y="5914"/>
                    </a:cubicBezTo>
                    <a:cubicBezTo>
                      <a:pt x="1185" y="5914"/>
                      <a:pt x="1296" y="5849"/>
                      <a:pt x="1395" y="5708"/>
                    </a:cubicBezTo>
                    <a:cubicBezTo>
                      <a:pt x="1505" y="5551"/>
                      <a:pt x="1442" y="5363"/>
                      <a:pt x="1442" y="5207"/>
                    </a:cubicBezTo>
                    <a:cubicBezTo>
                      <a:pt x="1458" y="4705"/>
                      <a:pt x="1427" y="4250"/>
                      <a:pt x="1536" y="3749"/>
                    </a:cubicBezTo>
                    <a:cubicBezTo>
                      <a:pt x="1771" y="2746"/>
                      <a:pt x="2351" y="2040"/>
                      <a:pt x="3260" y="1586"/>
                    </a:cubicBezTo>
                    <a:cubicBezTo>
                      <a:pt x="3292" y="1570"/>
                      <a:pt x="3308" y="1554"/>
                      <a:pt x="3308" y="1523"/>
                    </a:cubicBezTo>
                    <a:cubicBezTo>
                      <a:pt x="3386" y="1523"/>
                      <a:pt x="3449" y="1507"/>
                      <a:pt x="3511" y="1507"/>
                    </a:cubicBezTo>
                    <a:cubicBezTo>
                      <a:pt x="3603" y="1504"/>
                      <a:pt x="3696" y="1502"/>
                      <a:pt x="3790" y="1502"/>
                    </a:cubicBezTo>
                    <a:cubicBezTo>
                      <a:pt x="4510" y="1502"/>
                      <a:pt x="5268" y="1617"/>
                      <a:pt x="5878" y="1978"/>
                    </a:cubicBezTo>
                    <a:cubicBezTo>
                      <a:pt x="6176" y="2150"/>
                      <a:pt x="6380" y="2370"/>
                      <a:pt x="6536" y="2605"/>
                    </a:cubicBezTo>
                    <a:cubicBezTo>
                      <a:pt x="6709" y="3169"/>
                      <a:pt x="6677" y="3827"/>
                      <a:pt x="6458" y="4439"/>
                    </a:cubicBezTo>
                    <a:cubicBezTo>
                      <a:pt x="6082" y="5473"/>
                      <a:pt x="5267" y="6304"/>
                      <a:pt x="4640" y="7182"/>
                    </a:cubicBezTo>
                    <a:cubicBezTo>
                      <a:pt x="4389" y="7526"/>
                      <a:pt x="4170" y="7918"/>
                      <a:pt x="3966" y="8310"/>
                    </a:cubicBezTo>
                    <a:cubicBezTo>
                      <a:pt x="3527" y="9157"/>
                      <a:pt x="3229" y="10081"/>
                      <a:pt x="3119" y="11037"/>
                    </a:cubicBezTo>
                    <a:cubicBezTo>
                      <a:pt x="3010" y="11805"/>
                      <a:pt x="2775" y="13780"/>
                      <a:pt x="3903" y="13953"/>
                    </a:cubicBezTo>
                    <a:cubicBezTo>
                      <a:pt x="3920" y="13956"/>
                      <a:pt x="3937" y="13957"/>
                      <a:pt x="3952" y="13957"/>
                    </a:cubicBezTo>
                    <a:cubicBezTo>
                      <a:pt x="4020" y="13957"/>
                      <a:pt x="4068" y="13931"/>
                      <a:pt x="4107" y="13906"/>
                    </a:cubicBezTo>
                    <a:cubicBezTo>
                      <a:pt x="4143" y="13926"/>
                      <a:pt x="4185" y="13935"/>
                      <a:pt x="4227" y="13935"/>
                    </a:cubicBezTo>
                    <a:cubicBezTo>
                      <a:pt x="4384" y="13935"/>
                      <a:pt x="4551" y="13806"/>
                      <a:pt x="4514" y="13608"/>
                    </a:cubicBezTo>
                    <a:cubicBezTo>
                      <a:pt x="4248" y="12260"/>
                      <a:pt x="3966" y="10834"/>
                      <a:pt x="4373" y="9501"/>
                    </a:cubicBezTo>
                    <a:cubicBezTo>
                      <a:pt x="4734" y="8326"/>
                      <a:pt x="5674" y="7464"/>
                      <a:pt x="6474" y="6586"/>
                    </a:cubicBezTo>
                    <a:cubicBezTo>
                      <a:pt x="7524" y="5426"/>
                      <a:pt x="8652" y="3765"/>
                      <a:pt x="7994" y="2134"/>
                    </a:cubicBezTo>
                    <a:cubicBezTo>
                      <a:pt x="7417" y="693"/>
                      <a:pt x="5489" y="0"/>
                      <a:pt x="40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95" name="Google Shape;2095;p51"/>
              <p:cNvSpPr/>
              <p:nvPr/>
            </p:nvSpPr>
            <p:spPr>
              <a:xfrm>
                <a:off x="6717200" y="1487875"/>
                <a:ext cx="58800" cy="56500"/>
              </a:xfrm>
              <a:custGeom>
                <a:avLst/>
                <a:gdLst/>
                <a:ahLst/>
                <a:cxnLst/>
                <a:rect l="l" t="t" r="r" b="b"/>
                <a:pathLst>
                  <a:path w="2352" h="2260" extrusionOk="0">
                    <a:moveTo>
                      <a:pt x="1259" y="0"/>
                    </a:moveTo>
                    <a:cubicBezTo>
                      <a:pt x="1113" y="0"/>
                      <a:pt x="962" y="32"/>
                      <a:pt x="815" y="97"/>
                    </a:cubicBezTo>
                    <a:cubicBezTo>
                      <a:pt x="282" y="316"/>
                      <a:pt x="0" y="959"/>
                      <a:pt x="220" y="1492"/>
                    </a:cubicBezTo>
                    <a:cubicBezTo>
                      <a:pt x="220" y="1507"/>
                      <a:pt x="235" y="1523"/>
                      <a:pt x="235" y="1539"/>
                    </a:cubicBezTo>
                    <a:cubicBezTo>
                      <a:pt x="251" y="1554"/>
                      <a:pt x="251" y="1570"/>
                      <a:pt x="251" y="1601"/>
                    </a:cubicBezTo>
                    <a:cubicBezTo>
                      <a:pt x="282" y="1695"/>
                      <a:pt x="329" y="1789"/>
                      <a:pt x="392" y="1868"/>
                    </a:cubicBezTo>
                    <a:cubicBezTo>
                      <a:pt x="536" y="2129"/>
                      <a:pt x="810" y="2260"/>
                      <a:pt x="1097" y="2260"/>
                    </a:cubicBezTo>
                    <a:cubicBezTo>
                      <a:pt x="1154" y="2260"/>
                      <a:pt x="1212" y="2254"/>
                      <a:pt x="1270" y="2244"/>
                    </a:cubicBezTo>
                    <a:cubicBezTo>
                      <a:pt x="1379" y="2228"/>
                      <a:pt x="1489" y="2213"/>
                      <a:pt x="1583" y="2166"/>
                    </a:cubicBezTo>
                    <a:cubicBezTo>
                      <a:pt x="1740" y="2087"/>
                      <a:pt x="1865" y="1993"/>
                      <a:pt x="1959" y="1868"/>
                    </a:cubicBezTo>
                    <a:cubicBezTo>
                      <a:pt x="2022" y="1821"/>
                      <a:pt x="2085" y="1774"/>
                      <a:pt x="2132" y="1711"/>
                    </a:cubicBezTo>
                    <a:cubicBezTo>
                      <a:pt x="2289" y="1492"/>
                      <a:pt x="2351" y="1194"/>
                      <a:pt x="2226" y="943"/>
                    </a:cubicBezTo>
                    <a:cubicBezTo>
                      <a:pt x="2210" y="833"/>
                      <a:pt x="2195" y="723"/>
                      <a:pt x="2148" y="629"/>
                    </a:cubicBezTo>
                    <a:cubicBezTo>
                      <a:pt x="2000" y="220"/>
                      <a:pt x="1646" y="0"/>
                      <a:pt x="12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96" name="Google Shape;2096;p51"/>
            <p:cNvSpPr/>
            <p:nvPr/>
          </p:nvSpPr>
          <p:spPr>
            <a:xfrm rot="738324">
              <a:off x="7105070" y="1368053"/>
              <a:ext cx="90171" cy="504478"/>
            </a:xfrm>
            <a:custGeom>
              <a:avLst/>
              <a:gdLst/>
              <a:ahLst/>
              <a:cxnLst/>
              <a:rect l="l" t="t" r="r" b="b"/>
              <a:pathLst>
                <a:path w="2583" h="14451" extrusionOk="0">
                  <a:moveTo>
                    <a:pt x="46" y="1"/>
                  </a:moveTo>
                  <a:cubicBezTo>
                    <a:pt x="20" y="1"/>
                    <a:pt x="0" y="40"/>
                    <a:pt x="27" y="67"/>
                  </a:cubicBezTo>
                  <a:cubicBezTo>
                    <a:pt x="1093" y="835"/>
                    <a:pt x="1438" y="2527"/>
                    <a:pt x="1705" y="3750"/>
                  </a:cubicBezTo>
                  <a:cubicBezTo>
                    <a:pt x="1987" y="5035"/>
                    <a:pt x="2112" y="6383"/>
                    <a:pt x="2175" y="7700"/>
                  </a:cubicBezTo>
                  <a:cubicBezTo>
                    <a:pt x="2285" y="10161"/>
                    <a:pt x="1861" y="12293"/>
                    <a:pt x="529" y="14377"/>
                  </a:cubicBezTo>
                  <a:cubicBezTo>
                    <a:pt x="505" y="14414"/>
                    <a:pt x="546" y="14450"/>
                    <a:pt x="581" y="14450"/>
                  </a:cubicBezTo>
                  <a:cubicBezTo>
                    <a:pt x="591" y="14450"/>
                    <a:pt x="600" y="14447"/>
                    <a:pt x="607" y="14440"/>
                  </a:cubicBezTo>
                  <a:cubicBezTo>
                    <a:pt x="2488" y="12653"/>
                    <a:pt x="2582" y="9612"/>
                    <a:pt x="2426" y="7214"/>
                  </a:cubicBezTo>
                  <a:cubicBezTo>
                    <a:pt x="2332" y="5725"/>
                    <a:pt x="2112" y="4220"/>
                    <a:pt x="1689" y="2778"/>
                  </a:cubicBezTo>
                  <a:cubicBezTo>
                    <a:pt x="1407" y="1822"/>
                    <a:pt x="1062" y="443"/>
                    <a:pt x="59" y="4"/>
                  </a:cubicBezTo>
                  <a:cubicBezTo>
                    <a:pt x="55" y="2"/>
                    <a:pt x="50" y="1"/>
                    <a:pt x="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51"/>
            <p:cNvSpPr/>
            <p:nvPr/>
          </p:nvSpPr>
          <p:spPr>
            <a:xfrm rot="738324">
              <a:off x="6245236" y="1109334"/>
              <a:ext cx="815940" cy="275087"/>
            </a:xfrm>
            <a:custGeom>
              <a:avLst/>
              <a:gdLst/>
              <a:ahLst/>
              <a:cxnLst/>
              <a:rect l="l" t="t" r="r" b="b"/>
              <a:pathLst>
                <a:path w="23373" h="7880" extrusionOk="0">
                  <a:moveTo>
                    <a:pt x="14977" y="1"/>
                  </a:moveTo>
                  <a:cubicBezTo>
                    <a:pt x="13240" y="1"/>
                    <a:pt x="11516" y="239"/>
                    <a:pt x="9933" y="688"/>
                  </a:cubicBezTo>
                  <a:cubicBezTo>
                    <a:pt x="5936" y="1816"/>
                    <a:pt x="2362" y="4434"/>
                    <a:pt x="11" y="7851"/>
                  </a:cubicBezTo>
                  <a:cubicBezTo>
                    <a:pt x="0" y="7862"/>
                    <a:pt x="19" y="7880"/>
                    <a:pt x="37" y="7880"/>
                  </a:cubicBezTo>
                  <a:cubicBezTo>
                    <a:pt x="45" y="7880"/>
                    <a:pt x="53" y="7876"/>
                    <a:pt x="58" y="7866"/>
                  </a:cubicBezTo>
                  <a:cubicBezTo>
                    <a:pt x="2472" y="4449"/>
                    <a:pt x="5920" y="1926"/>
                    <a:pt x="9964" y="813"/>
                  </a:cubicBezTo>
                  <a:cubicBezTo>
                    <a:pt x="11491" y="388"/>
                    <a:pt x="13067" y="182"/>
                    <a:pt x="14639" y="182"/>
                  </a:cubicBezTo>
                  <a:cubicBezTo>
                    <a:pt x="15214" y="182"/>
                    <a:pt x="15789" y="210"/>
                    <a:pt x="16359" y="264"/>
                  </a:cubicBezTo>
                  <a:cubicBezTo>
                    <a:pt x="18836" y="484"/>
                    <a:pt x="20983" y="1315"/>
                    <a:pt x="23225" y="2318"/>
                  </a:cubicBezTo>
                  <a:cubicBezTo>
                    <a:pt x="23236" y="2321"/>
                    <a:pt x="23247" y="2323"/>
                    <a:pt x="23258" y="2323"/>
                  </a:cubicBezTo>
                  <a:cubicBezTo>
                    <a:pt x="23332" y="2323"/>
                    <a:pt x="23372" y="2234"/>
                    <a:pt x="23303" y="2192"/>
                  </a:cubicBezTo>
                  <a:cubicBezTo>
                    <a:pt x="20899" y="685"/>
                    <a:pt x="17918" y="1"/>
                    <a:pt x="149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51"/>
            <p:cNvSpPr/>
            <p:nvPr/>
          </p:nvSpPr>
          <p:spPr>
            <a:xfrm rot="738324">
              <a:off x="7231995" y="1296386"/>
              <a:ext cx="19480" cy="16757"/>
            </a:xfrm>
            <a:custGeom>
              <a:avLst/>
              <a:gdLst/>
              <a:ahLst/>
              <a:cxnLst/>
              <a:rect l="l" t="t" r="r" b="b"/>
              <a:pathLst>
                <a:path w="558" h="480" extrusionOk="0">
                  <a:moveTo>
                    <a:pt x="55" y="0"/>
                  </a:moveTo>
                  <a:cubicBezTo>
                    <a:pt x="27" y="0"/>
                    <a:pt x="0" y="26"/>
                    <a:pt x="26" y="52"/>
                  </a:cubicBezTo>
                  <a:cubicBezTo>
                    <a:pt x="120" y="161"/>
                    <a:pt x="167" y="302"/>
                    <a:pt x="245" y="412"/>
                  </a:cubicBezTo>
                  <a:cubicBezTo>
                    <a:pt x="270" y="461"/>
                    <a:pt x="305" y="480"/>
                    <a:pt x="342" y="480"/>
                  </a:cubicBezTo>
                  <a:cubicBezTo>
                    <a:pt x="447" y="480"/>
                    <a:pt x="557" y="321"/>
                    <a:pt x="418" y="240"/>
                  </a:cubicBezTo>
                  <a:cubicBezTo>
                    <a:pt x="308" y="161"/>
                    <a:pt x="167" y="99"/>
                    <a:pt x="73" y="5"/>
                  </a:cubicBezTo>
                  <a:cubicBezTo>
                    <a:pt x="67" y="2"/>
                    <a:pt x="61" y="0"/>
                    <a:pt x="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9" name="Google Shape;2099;p51"/>
          <p:cNvGrpSpPr/>
          <p:nvPr/>
        </p:nvGrpSpPr>
        <p:grpSpPr>
          <a:xfrm>
            <a:off x="-152797" y="472609"/>
            <a:ext cx="1745583" cy="230173"/>
            <a:chOff x="1394800" y="3522000"/>
            <a:chExt cx="1048650" cy="138275"/>
          </a:xfrm>
        </p:grpSpPr>
        <p:sp>
          <p:nvSpPr>
            <p:cNvPr id="2100" name="Google Shape;2100;p51"/>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51"/>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51"/>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51"/>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51"/>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51"/>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51"/>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51"/>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51"/>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19"/>
        <p:cNvGrpSpPr/>
        <p:nvPr/>
      </p:nvGrpSpPr>
      <p:grpSpPr>
        <a:xfrm>
          <a:off x="0" y="0"/>
          <a:ext cx="0" cy="0"/>
          <a:chOff x="0" y="0"/>
          <a:chExt cx="0" cy="0"/>
        </a:xfrm>
      </p:grpSpPr>
      <p:grpSp>
        <p:nvGrpSpPr>
          <p:cNvPr id="820" name="Google Shape;820;p30"/>
          <p:cNvGrpSpPr/>
          <p:nvPr/>
        </p:nvGrpSpPr>
        <p:grpSpPr>
          <a:xfrm>
            <a:off x="699619" y="910975"/>
            <a:ext cx="4356480" cy="176025"/>
            <a:chOff x="4345425" y="2175475"/>
            <a:chExt cx="800750" cy="176025"/>
          </a:xfrm>
        </p:grpSpPr>
        <p:sp>
          <p:nvSpPr>
            <p:cNvPr id="821" name="Google Shape;821;p3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3" name="Google Shape;823;p30"/>
          <p:cNvSpPr txBox="1">
            <a:spLocks noGrp="1"/>
          </p:cNvSpPr>
          <p:nvPr>
            <p:ph type="title"/>
          </p:nvPr>
        </p:nvSpPr>
        <p:spPr>
          <a:xfrm>
            <a:off x="713382" y="464954"/>
            <a:ext cx="7704000" cy="3600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ru-RU" dirty="0"/>
              <a:t>Содержание системы УМК</a:t>
            </a:r>
            <a:endParaRPr dirty="0"/>
          </a:p>
        </p:txBody>
      </p:sp>
      <p:sp>
        <p:nvSpPr>
          <p:cNvPr id="824" name="Google Shape;824;p30"/>
          <p:cNvSpPr txBox="1">
            <a:spLocks noGrp="1"/>
          </p:cNvSpPr>
          <p:nvPr>
            <p:ph type="body" idx="1"/>
          </p:nvPr>
        </p:nvSpPr>
        <p:spPr>
          <a:xfrm>
            <a:off x="693229" y="1166437"/>
            <a:ext cx="7704000" cy="3440100"/>
          </a:xfrm>
          <a:prstGeom prst="rect">
            <a:avLst/>
          </a:prstGeom>
        </p:spPr>
        <p:txBody>
          <a:bodyPr spcFirstLastPara="1" wrap="square" lIns="91425" tIns="91425" rIns="91425" bIns="91425" anchor="t" anchorCtr="0">
            <a:noAutofit/>
          </a:bodyPr>
          <a:lstStyle/>
          <a:p>
            <a:pPr>
              <a:lnSpc>
                <a:spcPct val="120000"/>
              </a:lnSpc>
            </a:pPr>
            <a:r>
              <a:rPr lang="ru-RU" sz="1800" dirty="0"/>
              <a:t>Обучение строится с учётом психологических особенностей и возможностей младшего школьника, его индивидуальности и способностей;</a:t>
            </a:r>
          </a:p>
          <a:p>
            <a:pPr>
              <a:lnSpc>
                <a:spcPct val="120000"/>
              </a:lnSpc>
            </a:pPr>
            <a:r>
              <a:rPr lang="ru-RU" sz="1800" dirty="0"/>
              <a:t>Методика изучения каждого учебного предмета ориентируется на развитие ребёнка, формирование учебной деятельности, восполнение его духовной и эмоциональной культуры;</a:t>
            </a:r>
          </a:p>
          <a:p>
            <a:pPr>
              <a:lnSpc>
                <a:spcPct val="120000"/>
              </a:lnSpc>
            </a:pPr>
            <a:r>
              <a:rPr lang="ru-RU" sz="1800" dirty="0"/>
              <a:t>Обучение строится на основе дифференциации, позволяющей учитывать индивидуальный темп продвижения школьника, корректировать возникающие трудности, обеспечивать поддержку его способностей</a:t>
            </a:r>
            <a:endParaRPr sz="1800" dirty="0"/>
          </a:p>
        </p:txBody>
      </p:sp>
      <p:grpSp>
        <p:nvGrpSpPr>
          <p:cNvPr id="825" name="Google Shape;825;p30"/>
          <p:cNvGrpSpPr/>
          <p:nvPr/>
        </p:nvGrpSpPr>
        <p:grpSpPr>
          <a:xfrm rot="1461682">
            <a:off x="7211497" y="174521"/>
            <a:ext cx="2743443" cy="1090954"/>
            <a:chOff x="4038775" y="3369325"/>
            <a:chExt cx="1789725" cy="711700"/>
          </a:xfrm>
        </p:grpSpPr>
        <p:sp>
          <p:nvSpPr>
            <p:cNvPr id="826" name="Google Shape;826;p30"/>
            <p:cNvSpPr/>
            <p:nvPr/>
          </p:nvSpPr>
          <p:spPr>
            <a:xfrm>
              <a:off x="4059950" y="3603700"/>
              <a:ext cx="523950" cy="276175"/>
            </a:xfrm>
            <a:custGeom>
              <a:avLst/>
              <a:gdLst/>
              <a:ahLst/>
              <a:cxnLst/>
              <a:rect l="l" t="t" r="r" b="b"/>
              <a:pathLst>
                <a:path w="20958" h="11047" extrusionOk="0">
                  <a:moveTo>
                    <a:pt x="19281" y="1"/>
                  </a:moveTo>
                  <a:lnTo>
                    <a:pt x="0" y="3534"/>
                  </a:lnTo>
                  <a:cubicBezTo>
                    <a:pt x="334" y="5373"/>
                    <a:pt x="794" y="7176"/>
                    <a:pt x="1389" y="8942"/>
                  </a:cubicBezTo>
                  <a:cubicBezTo>
                    <a:pt x="1695" y="9898"/>
                    <a:pt x="2344" y="10484"/>
                    <a:pt x="3345" y="10691"/>
                  </a:cubicBezTo>
                  <a:cubicBezTo>
                    <a:pt x="4481" y="10928"/>
                    <a:pt x="5812" y="11047"/>
                    <a:pt x="7335" y="11047"/>
                  </a:cubicBezTo>
                  <a:cubicBezTo>
                    <a:pt x="10850" y="11047"/>
                    <a:pt x="15393" y="10416"/>
                    <a:pt x="20958" y="9159"/>
                  </a:cubicBezTo>
                  <a:lnTo>
                    <a:pt x="1928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0"/>
            <p:cNvSpPr/>
            <p:nvPr/>
          </p:nvSpPr>
          <p:spPr>
            <a:xfrm>
              <a:off x="4043050" y="3372050"/>
              <a:ext cx="501200" cy="322275"/>
            </a:xfrm>
            <a:custGeom>
              <a:avLst/>
              <a:gdLst/>
              <a:ahLst/>
              <a:cxnLst/>
              <a:rect l="l" t="t" r="r" b="b"/>
              <a:pathLst>
                <a:path w="20048" h="12891" extrusionOk="0">
                  <a:moveTo>
                    <a:pt x="16729" y="1088"/>
                  </a:moveTo>
                  <a:cubicBezTo>
                    <a:pt x="17056" y="1088"/>
                    <a:pt x="17120" y="1244"/>
                    <a:pt x="17145" y="1362"/>
                  </a:cubicBezTo>
                  <a:cubicBezTo>
                    <a:pt x="17172" y="1506"/>
                    <a:pt x="17154" y="1677"/>
                    <a:pt x="16802" y="1740"/>
                  </a:cubicBezTo>
                  <a:cubicBezTo>
                    <a:pt x="16759" y="1748"/>
                    <a:pt x="16717" y="1752"/>
                    <a:pt x="16678" y="1752"/>
                  </a:cubicBezTo>
                  <a:cubicBezTo>
                    <a:pt x="16549" y="1752"/>
                    <a:pt x="16448" y="1708"/>
                    <a:pt x="16379" y="1632"/>
                  </a:cubicBezTo>
                  <a:lnTo>
                    <a:pt x="16289" y="1461"/>
                  </a:lnTo>
                  <a:cubicBezTo>
                    <a:pt x="16253" y="1253"/>
                    <a:pt x="16334" y="1145"/>
                    <a:pt x="16550" y="1109"/>
                  </a:cubicBezTo>
                  <a:cubicBezTo>
                    <a:pt x="16577" y="1100"/>
                    <a:pt x="16613" y="1100"/>
                    <a:pt x="16649" y="1091"/>
                  </a:cubicBezTo>
                  <a:cubicBezTo>
                    <a:pt x="16677" y="1089"/>
                    <a:pt x="16704" y="1088"/>
                    <a:pt x="16729" y="1088"/>
                  </a:cubicBezTo>
                  <a:close/>
                  <a:moveTo>
                    <a:pt x="5761" y="3632"/>
                  </a:moveTo>
                  <a:cubicBezTo>
                    <a:pt x="6046" y="3632"/>
                    <a:pt x="6104" y="3792"/>
                    <a:pt x="6130" y="3912"/>
                  </a:cubicBezTo>
                  <a:cubicBezTo>
                    <a:pt x="6148" y="3985"/>
                    <a:pt x="6130" y="4066"/>
                    <a:pt x="6094" y="4147"/>
                  </a:cubicBezTo>
                  <a:cubicBezTo>
                    <a:pt x="6049" y="4237"/>
                    <a:pt x="5968" y="4300"/>
                    <a:pt x="5850" y="4318"/>
                  </a:cubicBezTo>
                  <a:cubicBezTo>
                    <a:pt x="5811" y="4325"/>
                    <a:pt x="5775" y="4329"/>
                    <a:pt x="5742" y="4329"/>
                  </a:cubicBezTo>
                  <a:cubicBezTo>
                    <a:pt x="5558" y="4329"/>
                    <a:pt x="5456" y="4224"/>
                    <a:pt x="5418" y="4003"/>
                  </a:cubicBezTo>
                  <a:cubicBezTo>
                    <a:pt x="5364" y="3723"/>
                    <a:pt x="5490" y="3660"/>
                    <a:pt x="5607" y="3642"/>
                  </a:cubicBezTo>
                  <a:cubicBezTo>
                    <a:pt x="5634" y="3633"/>
                    <a:pt x="5670" y="3633"/>
                    <a:pt x="5715" y="3633"/>
                  </a:cubicBezTo>
                  <a:cubicBezTo>
                    <a:pt x="5731" y="3632"/>
                    <a:pt x="5747" y="3632"/>
                    <a:pt x="5761" y="3632"/>
                  </a:cubicBezTo>
                  <a:close/>
                  <a:moveTo>
                    <a:pt x="4640" y="4196"/>
                  </a:moveTo>
                  <a:cubicBezTo>
                    <a:pt x="4834" y="4196"/>
                    <a:pt x="4880" y="4293"/>
                    <a:pt x="4895" y="4390"/>
                  </a:cubicBezTo>
                  <a:cubicBezTo>
                    <a:pt x="4922" y="4507"/>
                    <a:pt x="4823" y="4715"/>
                    <a:pt x="4264" y="5066"/>
                  </a:cubicBezTo>
                  <a:cubicBezTo>
                    <a:pt x="3813" y="5355"/>
                    <a:pt x="3372" y="5544"/>
                    <a:pt x="2957" y="5616"/>
                  </a:cubicBezTo>
                  <a:cubicBezTo>
                    <a:pt x="2891" y="5627"/>
                    <a:pt x="2818" y="5637"/>
                    <a:pt x="2750" y="5637"/>
                  </a:cubicBezTo>
                  <a:cubicBezTo>
                    <a:pt x="2652" y="5637"/>
                    <a:pt x="2563" y="5617"/>
                    <a:pt x="2515" y="5553"/>
                  </a:cubicBezTo>
                  <a:cubicBezTo>
                    <a:pt x="2506" y="5544"/>
                    <a:pt x="2479" y="5508"/>
                    <a:pt x="2452" y="5373"/>
                  </a:cubicBezTo>
                  <a:cubicBezTo>
                    <a:pt x="2452" y="5346"/>
                    <a:pt x="2515" y="5174"/>
                    <a:pt x="3651" y="4561"/>
                  </a:cubicBezTo>
                  <a:cubicBezTo>
                    <a:pt x="4003" y="4363"/>
                    <a:pt x="4291" y="4246"/>
                    <a:pt x="4498" y="4210"/>
                  </a:cubicBezTo>
                  <a:cubicBezTo>
                    <a:pt x="4553" y="4201"/>
                    <a:pt x="4600" y="4196"/>
                    <a:pt x="4640" y="4196"/>
                  </a:cubicBezTo>
                  <a:close/>
                  <a:moveTo>
                    <a:pt x="18335" y="0"/>
                  </a:moveTo>
                  <a:lnTo>
                    <a:pt x="18263" y="9"/>
                  </a:lnTo>
                  <a:cubicBezTo>
                    <a:pt x="16802" y="217"/>
                    <a:pt x="15414" y="442"/>
                    <a:pt x="14116" y="676"/>
                  </a:cubicBezTo>
                  <a:cubicBezTo>
                    <a:pt x="8104" y="1776"/>
                    <a:pt x="3732" y="3263"/>
                    <a:pt x="1109" y="5093"/>
                  </a:cubicBezTo>
                  <a:cubicBezTo>
                    <a:pt x="370" y="5634"/>
                    <a:pt x="0" y="6409"/>
                    <a:pt x="18" y="7383"/>
                  </a:cubicBezTo>
                  <a:cubicBezTo>
                    <a:pt x="91" y="9086"/>
                    <a:pt x="262" y="10772"/>
                    <a:pt x="532" y="12413"/>
                  </a:cubicBezTo>
                  <a:cubicBezTo>
                    <a:pt x="559" y="12548"/>
                    <a:pt x="586" y="12674"/>
                    <a:pt x="604" y="12809"/>
                  </a:cubicBezTo>
                  <a:lnTo>
                    <a:pt x="613" y="12890"/>
                  </a:lnTo>
                  <a:lnTo>
                    <a:pt x="20047" y="9330"/>
                  </a:lnTo>
                  <a:lnTo>
                    <a:pt x="18335"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0"/>
            <p:cNvSpPr/>
            <p:nvPr/>
          </p:nvSpPr>
          <p:spPr>
            <a:xfrm>
              <a:off x="4101875" y="3397400"/>
              <a:ext cx="372750" cy="117625"/>
            </a:xfrm>
            <a:custGeom>
              <a:avLst/>
              <a:gdLst/>
              <a:ahLst/>
              <a:cxnLst/>
              <a:rect l="l" t="t" r="r" b="b"/>
              <a:pathLst>
                <a:path w="14910" h="4705" extrusionOk="0">
                  <a:moveTo>
                    <a:pt x="14392" y="1"/>
                  </a:moveTo>
                  <a:cubicBezTo>
                    <a:pt x="14361" y="1"/>
                    <a:pt x="14329" y="2"/>
                    <a:pt x="14296" y="5"/>
                  </a:cubicBezTo>
                  <a:cubicBezTo>
                    <a:pt x="13954" y="23"/>
                    <a:pt x="13809" y="176"/>
                    <a:pt x="13863" y="456"/>
                  </a:cubicBezTo>
                  <a:lnTo>
                    <a:pt x="13963" y="654"/>
                  </a:lnTo>
                  <a:cubicBezTo>
                    <a:pt x="14053" y="758"/>
                    <a:pt x="14169" y="814"/>
                    <a:pt x="14316" y="814"/>
                  </a:cubicBezTo>
                  <a:cubicBezTo>
                    <a:pt x="14361" y="814"/>
                    <a:pt x="14408" y="809"/>
                    <a:pt x="14458" y="798"/>
                  </a:cubicBezTo>
                  <a:cubicBezTo>
                    <a:pt x="14774" y="744"/>
                    <a:pt x="14909" y="582"/>
                    <a:pt x="14864" y="329"/>
                  </a:cubicBezTo>
                  <a:cubicBezTo>
                    <a:pt x="14823" y="110"/>
                    <a:pt x="14666" y="1"/>
                    <a:pt x="14392" y="1"/>
                  </a:cubicBezTo>
                  <a:close/>
                  <a:moveTo>
                    <a:pt x="3386" y="2537"/>
                  </a:moveTo>
                  <a:cubicBezTo>
                    <a:pt x="3375" y="2537"/>
                    <a:pt x="3364" y="2538"/>
                    <a:pt x="3353" y="2538"/>
                  </a:cubicBezTo>
                  <a:cubicBezTo>
                    <a:pt x="3056" y="2538"/>
                    <a:pt x="2930" y="2700"/>
                    <a:pt x="2993" y="2998"/>
                  </a:cubicBezTo>
                  <a:cubicBezTo>
                    <a:pt x="3039" y="3258"/>
                    <a:pt x="3169" y="3388"/>
                    <a:pt x="3390" y="3388"/>
                  </a:cubicBezTo>
                  <a:cubicBezTo>
                    <a:pt x="3429" y="3388"/>
                    <a:pt x="3471" y="3384"/>
                    <a:pt x="3516" y="3376"/>
                  </a:cubicBezTo>
                  <a:cubicBezTo>
                    <a:pt x="3651" y="3349"/>
                    <a:pt x="3750" y="3286"/>
                    <a:pt x="3804" y="3169"/>
                  </a:cubicBezTo>
                  <a:cubicBezTo>
                    <a:pt x="3858" y="3070"/>
                    <a:pt x="3867" y="2971"/>
                    <a:pt x="3858" y="2880"/>
                  </a:cubicBezTo>
                  <a:cubicBezTo>
                    <a:pt x="3815" y="2646"/>
                    <a:pt x="3655" y="2537"/>
                    <a:pt x="3386" y="2537"/>
                  </a:cubicBezTo>
                  <a:close/>
                  <a:moveTo>
                    <a:pt x="2290" y="3104"/>
                  </a:moveTo>
                  <a:cubicBezTo>
                    <a:pt x="2061" y="3104"/>
                    <a:pt x="1719" y="3229"/>
                    <a:pt x="1262" y="3475"/>
                  </a:cubicBezTo>
                  <a:cubicBezTo>
                    <a:pt x="415" y="3935"/>
                    <a:pt x="0" y="4232"/>
                    <a:pt x="27" y="4377"/>
                  </a:cubicBezTo>
                  <a:cubicBezTo>
                    <a:pt x="45" y="4485"/>
                    <a:pt x="72" y="4566"/>
                    <a:pt x="108" y="4593"/>
                  </a:cubicBezTo>
                  <a:cubicBezTo>
                    <a:pt x="164" y="4668"/>
                    <a:pt x="264" y="4704"/>
                    <a:pt x="404" y="4704"/>
                  </a:cubicBezTo>
                  <a:cubicBezTo>
                    <a:pt x="466" y="4704"/>
                    <a:pt x="536" y="4697"/>
                    <a:pt x="613" y="4683"/>
                  </a:cubicBezTo>
                  <a:cubicBezTo>
                    <a:pt x="1046" y="4602"/>
                    <a:pt x="1487" y="4413"/>
                    <a:pt x="1947" y="4115"/>
                  </a:cubicBezTo>
                  <a:cubicBezTo>
                    <a:pt x="2434" y="3818"/>
                    <a:pt x="2659" y="3565"/>
                    <a:pt x="2623" y="3367"/>
                  </a:cubicBezTo>
                  <a:cubicBezTo>
                    <a:pt x="2590" y="3191"/>
                    <a:pt x="2479" y="3104"/>
                    <a:pt x="2290" y="3104"/>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0"/>
            <p:cNvSpPr/>
            <p:nvPr/>
          </p:nvSpPr>
          <p:spPr>
            <a:xfrm>
              <a:off x="4038775" y="3369325"/>
              <a:ext cx="550325" cy="519150"/>
            </a:xfrm>
            <a:custGeom>
              <a:avLst/>
              <a:gdLst/>
              <a:ahLst/>
              <a:cxnLst/>
              <a:rect l="l" t="t" r="r" b="b"/>
              <a:pathLst>
                <a:path w="22013" h="20766" extrusionOk="0">
                  <a:moveTo>
                    <a:pt x="18293" y="414"/>
                  </a:moveTo>
                  <a:cubicBezTo>
                    <a:pt x="18449" y="1112"/>
                    <a:pt x="18591" y="1809"/>
                    <a:pt x="18740" y="2507"/>
                  </a:cubicBezTo>
                  <a:lnTo>
                    <a:pt x="19200" y="4797"/>
                  </a:lnTo>
                  <a:cubicBezTo>
                    <a:pt x="19506" y="6320"/>
                    <a:pt x="19795" y="7843"/>
                    <a:pt x="20065" y="9376"/>
                  </a:cubicBezTo>
                  <a:cubicBezTo>
                    <a:pt x="20345" y="10908"/>
                    <a:pt x="20624" y="12431"/>
                    <a:pt x="20876" y="13964"/>
                  </a:cubicBezTo>
                  <a:lnTo>
                    <a:pt x="21255" y="16262"/>
                  </a:lnTo>
                  <a:cubicBezTo>
                    <a:pt x="21362" y="16971"/>
                    <a:pt x="21477" y="17673"/>
                    <a:pt x="21585" y="18374"/>
                  </a:cubicBezTo>
                  <a:lnTo>
                    <a:pt x="21585" y="18374"/>
                  </a:lnTo>
                  <a:cubicBezTo>
                    <a:pt x="20571" y="18546"/>
                    <a:pt x="19557" y="18733"/>
                    <a:pt x="18551" y="18903"/>
                  </a:cubicBezTo>
                  <a:cubicBezTo>
                    <a:pt x="18010" y="18994"/>
                    <a:pt x="17478" y="19093"/>
                    <a:pt x="16937" y="19183"/>
                  </a:cubicBezTo>
                  <a:lnTo>
                    <a:pt x="16135" y="19309"/>
                  </a:lnTo>
                  <a:lnTo>
                    <a:pt x="15333" y="19435"/>
                  </a:lnTo>
                  <a:cubicBezTo>
                    <a:pt x="14801" y="19525"/>
                    <a:pt x="14260" y="19588"/>
                    <a:pt x="13728" y="19670"/>
                  </a:cubicBezTo>
                  <a:lnTo>
                    <a:pt x="12917" y="19769"/>
                  </a:lnTo>
                  <a:cubicBezTo>
                    <a:pt x="12647" y="19796"/>
                    <a:pt x="12385" y="19832"/>
                    <a:pt x="12115" y="19850"/>
                  </a:cubicBezTo>
                  <a:cubicBezTo>
                    <a:pt x="11033" y="19967"/>
                    <a:pt x="9961" y="20030"/>
                    <a:pt x="8879" y="20066"/>
                  </a:cubicBezTo>
                  <a:cubicBezTo>
                    <a:pt x="8626" y="20073"/>
                    <a:pt x="8372" y="20076"/>
                    <a:pt x="8118" y="20076"/>
                  </a:cubicBezTo>
                  <a:cubicBezTo>
                    <a:pt x="7297" y="20076"/>
                    <a:pt x="6473" y="20041"/>
                    <a:pt x="5661" y="19958"/>
                  </a:cubicBezTo>
                  <a:cubicBezTo>
                    <a:pt x="5400" y="19922"/>
                    <a:pt x="5129" y="19895"/>
                    <a:pt x="4868" y="19850"/>
                  </a:cubicBezTo>
                  <a:lnTo>
                    <a:pt x="4480" y="19778"/>
                  </a:lnTo>
                  <a:lnTo>
                    <a:pt x="4282" y="19742"/>
                  </a:lnTo>
                  <a:cubicBezTo>
                    <a:pt x="4219" y="19733"/>
                    <a:pt x="4165" y="19715"/>
                    <a:pt x="4102" y="19706"/>
                  </a:cubicBezTo>
                  <a:cubicBezTo>
                    <a:pt x="3624" y="19579"/>
                    <a:pt x="3209" y="19336"/>
                    <a:pt x="2921" y="18957"/>
                  </a:cubicBezTo>
                  <a:cubicBezTo>
                    <a:pt x="2776" y="18777"/>
                    <a:pt x="2668" y="18561"/>
                    <a:pt x="2578" y="18326"/>
                  </a:cubicBezTo>
                  <a:cubicBezTo>
                    <a:pt x="2542" y="18218"/>
                    <a:pt x="2497" y="18083"/>
                    <a:pt x="2452" y="17957"/>
                  </a:cubicBezTo>
                  <a:lnTo>
                    <a:pt x="2326" y="17569"/>
                  </a:lnTo>
                  <a:cubicBezTo>
                    <a:pt x="2164" y="17056"/>
                    <a:pt x="2010" y="16533"/>
                    <a:pt x="1866" y="16019"/>
                  </a:cubicBezTo>
                  <a:cubicBezTo>
                    <a:pt x="1578" y="14973"/>
                    <a:pt x="1343" y="13919"/>
                    <a:pt x="1145" y="12855"/>
                  </a:cubicBezTo>
                  <a:cubicBezTo>
                    <a:pt x="947" y="11800"/>
                    <a:pt x="802" y="10728"/>
                    <a:pt x="694" y="9664"/>
                  </a:cubicBezTo>
                  <a:cubicBezTo>
                    <a:pt x="649" y="9123"/>
                    <a:pt x="604" y="8591"/>
                    <a:pt x="568" y="8051"/>
                  </a:cubicBezTo>
                  <a:lnTo>
                    <a:pt x="550" y="7645"/>
                  </a:lnTo>
                  <a:cubicBezTo>
                    <a:pt x="541" y="7510"/>
                    <a:pt x="541" y="7393"/>
                    <a:pt x="550" y="7266"/>
                  </a:cubicBezTo>
                  <a:cubicBezTo>
                    <a:pt x="559" y="7023"/>
                    <a:pt x="595" y="6771"/>
                    <a:pt x="676" y="6545"/>
                  </a:cubicBezTo>
                  <a:cubicBezTo>
                    <a:pt x="829" y="6086"/>
                    <a:pt x="1145" y="5698"/>
                    <a:pt x="1569" y="5419"/>
                  </a:cubicBezTo>
                  <a:cubicBezTo>
                    <a:pt x="2001" y="5121"/>
                    <a:pt x="2461" y="4851"/>
                    <a:pt x="2930" y="4598"/>
                  </a:cubicBezTo>
                  <a:cubicBezTo>
                    <a:pt x="3867" y="4094"/>
                    <a:pt x="4859" y="3661"/>
                    <a:pt x="5868" y="3291"/>
                  </a:cubicBezTo>
                  <a:cubicBezTo>
                    <a:pt x="7878" y="2543"/>
                    <a:pt x="9970" y="1984"/>
                    <a:pt x="12079" y="1525"/>
                  </a:cubicBezTo>
                  <a:cubicBezTo>
                    <a:pt x="14139" y="1077"/>
                    <a:pt x="16208" y="716"/>
                    <a:pt x="18293" y="414"/>
                  </a:cubicBezTo>
                  <a:close/>
                  <a:moveTo>
                    <a:pt x="18441" y="0"/>
                  </a:moveTo>
                  <a:cubicBezTo>
                    <a:pt x="18436" y="0"/>
                    <a:pt x="18430" y="1"/>
                    <a:pt x="18425" y="1"/>
                  </a:cubicBezTo>
                  <a:lnTo>
                    <a:pt x="18416" y="1"/>
                  </a:lnTo>
                  <a:cubicBezTo>
                    <a:pt x="16261" y="299"/>
                    <a:pt x="14116" y="650"/>
                    <a:pt x="11989" y="1101"/>
                  </a:cubicBezTo>
                  <a:cubicBezTo>
                    <a:pt x="9861" y="1543"/>
                    <a:pt x="7752" y="2092"/>
                    <a:pt x="5697" y="2832"/>
                  </a:cubicBezTo>
                  <a:cubicBezTo>
                    <a:pt x="4669" y="3201"/>
                    <a:pt x="3660" y="3634"/>
                    <a:pt x="2686" y="4148"/>
                  </a:cubicBezTo>
                  <a:cubicBezTo>
                    <a:pt x="2200" y="4400"/>
                    <a:pt x="1731" y="4679"/>
                    <a:pt x="1262" y="4995"/>
                  </a:cubicBezTo>
                  <a:cubicBezTo>
                    <a:pt x="784" y="5301"/>
                    <a:pt x="361" y="5797"/>
                    <a:pt x="171" y="6374"/>
                  </a:cubicBezTo>
                  <a:cubicBezTo>
                    <a:pt x="72" y="6653"/>
                    <a:pt x="18" y="6951"/>
                    <a:pt x="9" y="7239"/>
                  </a:cubicBezTo>
                  <a:cubicBezTo>
                    <a:pt x="0" y="7393"/>
                    <a:pt x="0" y="7537"/>
                    <a:pt x="9" y="7672"/>
                  </a:cubicBezTo>
                  <a:lnTo>
                    <a:pt x="27" y="8078"/>
                  </a:lnTo>
                  <a:cubicBezTo>
                    <a:pt x="54" y="8628"/>
                    <a:pt x="90" y="9168"/>
                    <a:pt x="135" y="9709"/>
                  </a:cubicBezTo>
                  <a:cubicBezTo>
                    <a:pt x="244" y="10800"/>
                    <a:pt x="379" y="11882"/>
                    <a:pt x="568" y="12963"/>
                  </a:cubicBezTo>
                  <a:cubicBezTo>
                    <a:pt x="757" y="14036"/>
                    <a:pt x="992" y="15118"/>
                    <a:pt x="1271" y="16172"/>
                  </a:cubicBezTo>
                  <a:cubicBezTo>
                    <a:pt x="1406" y="16704"/>
                    <a:pt x="1560" y="17236"/>
                    <a:pt x="1722" y="17759"/>
                  </a:cubicBezTo>
                  <a:lnTo>
                    <a:pt x="1848" y="18155"/>
                  </a:lnTo>
                  <a:cubicBezTo>
                    <a:pt x="1893" y="18281"/>
                    <a:pt x="1929" y="18408"/>
                    <a:pt x="1983" y="18552"/>
                  </a:cubicBezTo>
                  <a:cubicBezTo>
                    <a:pt x="2082" y="18831"/>
                    <a:pt x="2218" y="19111"/>
                    <a:pt x="2407" y="19354"/>
                  </a:cubicBezTo>
                  <a:cubicBezTo>
                    <a:pt x="2776" y="19859"/>
                    <a:pt x="3353" y="20192"/>
                    <a:pt x="3930" y="20346"/>
                  </a:cubicBezTo>
                  <a:cubicBezTo>
                    <a:pt x="4002" y="20364"/>
                    <a:pt x="4074" y="20382"/>
                    <a:pt x="4147" y="20400"/>
                  </a:cubicBezTo>
                  <a:lnTo>
                    <a:pt x="4354" y="20436"/>
                  </a:lnTo>
                  <a:lnTo>
                    <a:pt x="4760" y="20508"/>
                  </a:lnTo>
                  <a:cubicBezTo>
                    <a:pt x="5039" y="20562"/>
                    <a:pt x="5309" y="20589"/>
                    <a:pt x="5589" y="20625"/>
                  </a:cubicBezTo>
                  <a:cubicBezTo>
                    <a:pt x="6490" y="20728"/>
                    <a:pt x="7397" y="20765"/>
                    <a:pt x="8301" y="20765"/>
                  </a:cubicBezTo>
                  <a:cubicBezTo>
                    <a:pt x="8500" y="20765"/>
                    <a:pt x="8698" y="20763"/>
                    <a:pt x="8897" y="20760"/>
                  </a:cubicBezTo>
                  <a:cubicBezTo>
                    <a:pt x="9997" y="20742"/>
                    <a:pt x="11096" y="20670"/>
                    <a:pt x="12187" y="20544"/>
                  </a:cubicBezTo>
                  <a:cubicBezTo>
                    <a:pt x="12457" y="20526"/>
                    <a:pt x="12728" y="20490"/>
                    <a:pt x="12998" y="20454"/>
                  </a:cubicBezTo>
                  <a:lnTo>
                    <a:pt x="13819" y="20355"/>
                  </a:lnTo>
                  <a:cubicBezTo>
                    <a:pt x="14359" y="20273"/>
                    <a:pt x="14900" y="20210"/>
                    <a:pt x="15441" y="20120"/>
                  </a:cubicBezTo>
                  <a:cubicBezTo>
                    <a:pt x="16523" y="19949"/>
                    <a:pt x="17595" y="19742"/>
                    <a:pt x="18668" y="19516"/>
                  </a:cubicBezTo>
                  <a:cubicBezTo>
                    <a:pt x="19200" y="19399"/>
                    <a:pt x="19732" y="19264"/>
                    <a:pt x="20263" y="19147"/>
                  </a:cubicBezTo>
                  <a:cubicBezTo>
                    <a:pt x="20795" y="19012"/>
                    <a:pt x="21318" y="18876"/>
                    <a:pt x="21850" y="18723"/>
                  </a:cubicBezTo>
                  <a:lnTo>
                    <a:pt x="21859" y="18723"/>
                  </a:lnTo>
                  <a:cubicBezTo>
                    <a:pt x="21958" y="18696"/>
                    <a:pt x="22012" y="18597"/>
                    <a:pt x="21994" y="18498"/>
                  </a:cubicBezTo>
                  <a:cubicBezTo>
                    <a:pt x="21823" y="17741"/>
                    <a:pt x="21670" y="16983"/>
                    <a:pt x="21507" y="16217"/>
                  </a:cubicBezTo>
                  <a:lnTo>
                    <a:pt x="21057" y="13937"/>
                  </a:lnTo>
                  <a:cubicBezTo>
                    <a:pt x="20750" y="12413"/>
                    <a:pt x="20462" y="10881"/>
                    <a:pt x="20173" y="9358"/>
                  </a:cubicBezTo>
                  <a:cubicBezTo>
                    <a:pt x="19894" y="7825"/>
                    <a:pt x="19623" y="6302"/>
                    <a:pt x="19362" y="4770"/>
                  </a:cubicBezTo>
                  <a:lnTo>
                    <a:pt x="18983" y="2471"/>
                  </a:lnTo>
                  <a:cubicBezTo>
                    <a:pt x="18866" y="1696"/>
                    <a:pt x="18740" y="930"/>
                    <a:pt x="18632" y="163"/>
                  </a:cubicBezTo>
                  <a:cubicBezTo>
                    <a:pt x="18623" y="70"/>
                    <a:pt x="18535" y="0"/>
                    <a:pt x="18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Online Notebook by Slidesgo">
  <a:themeElements>
    <a:clrScheme name="Simple Light">
      <a:dk1>
        <a:srgbClr val="1C4587"/>
      </a:dk1>
      <a:lt1>
        <a:srgbClr val="FFFFFF"/>
      </a:lt1>
      <a:dk2>
        <a:srgbClr val="000000"/>
      </a:dk2>
      <a:lt2>
        <a:srgbClr val="EEEEEE"/>
      </a:lt2>
      <a:accent1>
        <a:srgbClr val="FFF8D3"/>
      </a:accent1>
      <a:accent2>
        <a:srgbClr val="CAFFCA"/>
      </a:accent2>
      <a:accent3>
        <a:srgbClr val="FFBBAA"/>
      </a:accent3>
      <a:accent4>
        <a:srgbClr val="B0D5F7"/>
      </a:accent4>
      <a:accent5>
        <a:srgbClr val="FFFFFF"/>
      </a:accent5>
      <a:accent6>
        <a:srgbClr val="FFE599"/>
      </a:accent6>
      <a:hlink>
        <a:srgbClr val="1C458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927</Words>
  <Application>Microsoft Office PowerPoint</Application>
  <PresentationFormat>Экран (16:9)</PresentationFormat>
  <Paragraphs>71</Paragraphs>
  <Slides>15</Slides>
  <Notes>14</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Online Notebook by Slidesgo</vt:lpstr>
      <vt:lpstr>УМК  ШКОЛА XXI ВЕКА </vt:lpstr>
      <vt:lpstr>История возникновения УМК</vt:lpstr>
      <vt:lpstr>Учебные пособия</vt:lpstr>
      <vt:lpstr>Презентация PowerPoint</vt:lpstr>
      <vt:lpstr>Презентация PowerPoint</vt:lpstr>
      <vt:lpstr>Требования  УМК</vt:lpstr>
      <vt:lpstr>Функция УМК</vt:lpstr>
      <vt:lpstr>Структура УМК</vt:lpstr>
      <vt:lpstr>Содержание системы УМК</vt:lpstr>
      <vt:lpstr>Методы УМК</vt:lpstr>
      <vt:lpstr>Параметры развития УМК</vt:lpstr>
      <vt:lpstr>Особенности УМК</vt:lpstr>
      <vt:lpstr>Характеристика УМК</vt:lpstr>
      <vt:lpstr>Формы УМК</vt:lpstr>
      <vt:lpstr>Выводы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NOTEBOOK</dc:title>
  <dc:creator>488</dc:creator>
  <cp:lastModifiedBy>Неизвестный пользователь</cp:lastModifiedBy>
  <cp:revision>4</cp:revision>
  <dcterms:modified xsi:type="dcterms:W3CDTF">2021-12-16T10:49:40Z</dcterms:modified>
</cp:coreProperties>
</file>