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26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4A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87C1219-1E8B-42BA-9B8B-8500C972A0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6" r="5416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1123122-4A24-4FC3-9012-B27A931D38D0}"/>
              </a:ext>
            </a:extLst>
          </p:cNvPr>
          <p:cNvSpPr/>
          <p:nvPr userDrawn="1"/>
        </p:nvSpPr>
        <p:spPr>
          <a:xfrm>
            <a:off x="1846748" y="1721372"/>
            <a:ext cx="8498501" cy="3565634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E35210-9BE2-43DB-8FB7-F5B452D93F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65032E-3D3D-46F1-95C0-4EDA51B765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EC75F4-051C-4EAD-8027-7730AC720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8C2D-8BAF-427A-B5AA-2F2262DC3E78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D99354-0B68-4F01-874C-7B6922E75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6372FA-D3FE-4247-BAD5-344506E68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6DCE-F68D-4F70-A734-843990FC72C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83FEB19-C07A-4A70-ABD6-E4E5F3EA4CE1}"/>
              </a:ext>
            </a:extLst>
          </p:cNvPr>
          <p:cNvSpPr/>
          <p:nvPr userDrawn="1"/>
        </p:nvSpPr>
        <p:spPr>
          <a:xfrm>
            <a:off x="2041236" y="1915535"/>
            <a:ext cx="8109527" cy="3177309"/>
          </a:xfrm>
          <a:prstGeom prst="rect">
            <a:avLst/>
          </a:prstGeom>
          <a:noFill/>
          <a:ln w="698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774A7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EA81E12-38AD-452E-AC26-C77F40FB781D}"/>
              </a:ext>
            </a:extLst>
          </p:cNvPr>
          <p:cNvSpPr/>
          <p:nvPr userDrawn="1"/>
        </p:nvSpPr>
        <p:spPr>
          <a:xfrm flipV="1">
            <a:off x="1846748" y="1721372"/>
            <a:ext cx="8498501" cy="3565634"/>
          </a:xfrm>
          <a:prstGeom prst="rect">
            <a:avLst/>
          </a:prstGeom>
          <a:noFill/>
          <a:ln w="698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774A7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408842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3080C1-8143-4DE8-9BAB-AB2D99CF6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177CCE-E225-4545-8EAB-092BF02380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38839F-5F2B-47CA-AA79-90C4EDD1C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8C2D-8BAF-427A-B5AA-2F2262DC3E78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E6181C-4A00-4512-9A07-91C884CDC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8574DC-A281-4CB5-A89A-75DDF7E4C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6DCE-F68D-4F70-A734-843990FC72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427288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8B9B6D0-1C04-4E95-930C-3272D4ECBC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49147E4-0D9B-4B14-91A6-0ACE7C15A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FC7826-299C-4A77-BA29-CEC90B2E5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8C2D-8BAF-427A-B5AA-2F2262DC3E78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177F33-7BB9-4CDA-9457-A460776E8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215D8E-E89B-4756-B5A6-D04C48A85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6DCE-F68D-4F70-A734-843990FC72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788075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90EA6B-1EBE-4444-8371-03D0EEF3C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76687F-4661-4AF8-A33B-E868FF60F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E125B2-3A01-44CA-90CF-23DF22CA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8C2D-8BAF-427A-B5AA-2F2262DC3E78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8912A8-CAE3-4E2A-9047-256228FF7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950EDA-3D66-49CC-A012-483F6CA8E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6DCE-F68D-4F70-A734-843990FC72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544525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2898E8-AA56-4FF9-A267-34BC2672C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3F26CE-AA4B-4EBC-B2AC-9AC5A88566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BBE987-F8FA-49E6-9368-2C0C39C45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8C2D-8BAF-427A-B5AA-2F2262DC3E78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BAD3BD-A6C0-47A0-AB2B-F91CBC969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493AC3-94C6-4A9F-9609-884E5ED14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6DCE-F68D-4F70-A734-843990FC72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953028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35A57A-C228-4972-9197-F6CD48FF0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0B6FF7-C516-4482-A6F2-F165105BB9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26EDDC-581A-40D8-A785-B577170A54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B9E4A1-65AB-446A-B768-98CBC63EF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8C2D-8BAF-427A-B5AA-2F2262DC3E78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141138-2DCD-43BE-8232-DBFAEBD78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96F6D1-8AC2-4EE4-96E0-7B0A371E8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6DCE-F68D-4F70-A734-843990FC72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889732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2DB119-CD3E-4D94-9EB1-D05B25178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DC541D-CFEF-4D4B-845F-EAC61A7D0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6F4256-89BA-4E8E-90F3-7B76A67B8E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4A2D6F3-12D8-435E-BEDB-B8138986FC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ED44D7A-6B2F-4EAC-8B3F-9B8718502C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B40D518-1793-4169-9208-2A02A98E7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8C2D-8BAF-427A-B5AA-2F2262DC3E78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902320C-F75D-4EC9-A845-22FD2D143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45FB6E2-1433-47F6-BD55-91A519816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6DCE-F68D-4F70-A734-843990FC72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659151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F65B81-8C55-42A8-9F51-51AFE186D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427CFFF-EE56-4671-924E-4BF6D624C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8C2D-8BAF-427A-B5AA-2F2262DC3E78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A4540EE-76FE-4B94-8DCE-AF54E20EB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EAB73B-C8C3-49B5-A6D1-26756050B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6DCE-F68D-4F70-A734-843990FC72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340177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737E46-3B6C-4677-878E-ADE861EDC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8C2D-8BAF-427A-B5AA-2F2262DC3E78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D8394C-7123-4EAF-90CC-E2E5ACC6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C95CA57-500E-4C3B-93EB-58DADC9A1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6DCE-F68D-4F70-A734-843990FC72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737164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78355-7884-4A5A-AB96-A2998E5AC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03F7A8-2E21-40DF-B481-5F3C653DC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81C0816-508A-4F28-8733-269781EFCD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138C5F-6405-415A-9EB2-B0788B4A2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8C2D-8BAF-427A-B5AA-2F2262DC3E78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76C18B-437A-4E0B-9ECE-148E5DE33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48A5B6D-D5DE-4A5B-9A5C-09E3B51B6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6DCE-F68D-4F70-A734-843990FC72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682692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805391-BA9B-444B-8CC7-D8664D1F3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C92206B-84E3-40D0-AACA-196808692E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23C9A26-7BAE-4F4A-8E96-149F32E247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6A852B-4BFD-442A-8F4F-D8803D2B8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8C2D-8BAF-427A-B5AA-2F2262DC3E78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179070-C4AB-481D-AA76-171516226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E0D833-57DF-452D-B8E6-C4B886407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6DCE-F68D-4F70-A734-843990FC72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955761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74AF65-E6E9-45AF-8C94-71246D400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6A9F61-A0BD-4EFA-BCB6-37DC9ABD1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696AB2-66DD-43F3-8FC0-E11E5EB016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98C2D-8BAF-427A-B5AA-2F2262DC3E78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56E5E6-3B52-4C06-8A2E-6D9079280C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7576B0-2DEB-4989-B6A7-D2478E1C7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16DCE-F68D-4F70-A734-843990FC72C9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42B1B43-E379-4BEF-997C-5F8A095365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6" r="5416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DF1A6CF-EEDD-49C0-91A9-58B9C382E717}"/>
              </a:ext>
            </a:extLst>
          </p:cNvPr>
          <p:cNvSpPr/>
          <p:nvPr userDrawn="1"/>
        </p:nvSpPr>
        <p:spPr>
          <a:xfrm>
            <a:off x="319029" y="306264"/>
            <a:ext cx="11553941" cy="6245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20AE7E8-5AE1-4D66-A93A-D8FD5FD2DA12}"/>
              </a:ext>
            </a:extLst>
          </p:cNvPr>
          <p:cNvSpPr/>
          <p:nvPr userDrawn="1"/>
        </p:nvSpPr>
        <p:spPr>
          <a:xfrm flipV="1">
            <a:off x="319029" y="306264"/>
            <a:ext cx="11553941" cy="6245472"/>
          </a:xfrm>
          <a:prstGeom prst="rect">
            <a:avLst/>
          </a:prstGeom>
          <a:noFill/>
          <a:ln w="698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774A7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91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81052" y="2019346"/>
            <a:ext cx="8447314" cy="2387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развивающего обучения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Д.Б.Эльконина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В.В.Давыдова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66651" y="3802337"/>
            <a:ext cx="9144000" cy="1655762"/>
          </a:xfrm>
        </p:spPr>
        <p:txBody>
          <a:bodyPr>
            <a:normAutofit/>
          </a:bodyPr>
          <a:lstStyle/>
          <a:p>
            <a:pPr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333310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параграфов учебников 1-4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отивационный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материал, предваряющий основную часть параграфа, в котором представлена проблемная ситуация в виде сюжета с участием сквозных персонажей;</a:t>
            </a:r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заданий, отражающих понятийную логику параграфа, выполнение которых приведет учащихся к решению поставленной учебной задачи;</a:t>
            </a:r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упражнений и заданий, содержащих отработочный и конкретизирующий найденный способ материал;</a:t>
            </a:r>
          </a:p>
          <a:p>
            <a:pPr marL="0" indent="0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Разноуровневые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 задания, предназначенные для самостоятельного контроля и оценки ребенком своего владения открытым в данном параграфе способом, новыми знаниями.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1648123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84364"/>
            <a:ext cx="6145516" cy="46091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931" y="1184365"/>
            <a:ext cx="6166069" cy="460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971132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9452" y="1825625"/>
            <a:ext cx="7034348" cy="435133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предполагает заучивания фактов, классификаций и установленных правил. Она направлена на выявление системности в подходе к решению той или иной задачи, выявлению главного и второстепенного в этой системности.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68" y="2334261"/>
            <a:ext cx="3664626" cy="426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573164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1028" y="2207574"/>
            <a:ext cx="4691743" cy="41043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807937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Предметом усвоения являются общие способы действия – способы решения класса задач.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Освоение общего способа ни в коем случае не может быть его сообщением – информацией о нем.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Ученическая работа строится как поиск и проба средств решения задачи.</a:t>
            </a:r>
          </a:p>
        </p:txBody>
      </p:sp>
    </p:spTree>
    <p:extLst>
      <p:ext uri="{BB962C8B-B14F-4D97-AF65-F5344CB8AC3E}">
        <p14:creationId xmlns:p14="http://schemas.microsoft.com/office/powerpoint/2010/main" val="2312168626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2217" y="3652292"/>
            <a:ext cx="3888741" cy="29165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–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научных понятий, а также учебной самостоятельности и инициативности. Ее достижение оказывается возможным поскольку знания (модели) выступают не как сведения об объектах, а как средства их отыскания, выведения или конструирования.</a:t>
            </a:r>
          </a:p>
        </p:txBody>
      </p:sp>
    </p:spTree>
    <p:extLst>
      <p:ext uri="{BB962C8B-B14F-4D97-AF65-F5344CB8AC3E}">
        <p14:creationId xmlns:p14="http://schemas.microsoft.com/office/powerpoint/2010/main" val="148351585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обучения по системе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Эльконина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Давыдова дети могут: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аргументировано отстаивать свою точку зрения;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учитывать позицию другого;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принимают информацию на веру, а требуют доказательств 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объяснений.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проводится в рамках обычных школьных программ, но на другом качественном уровне.</a:t>
            </a:r>
          </a:p>
        </p:txBody>
      </p:sp>
    </p:spTree>
    <p:extLst>
      <p:ext uri="{BB962C8B-B14F-4D97-AF65-F5344CB8AC3E}">
        <p14:creationId xmlns:p14="http://schemas.microsoft.com/office/powerpoint/2010/main" val="2744098619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325" y="2908737"/>
            <a:ext cx="4357634" cy="32682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8283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реализации технологии развивающего обучения на уроках у детей формируются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3732" y="1825625"/>
            <a:ext cx="8288383" cy="435133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ставить учебную задачу и находить способы её решения;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к рефлексии собственных действий;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работать с модельными средствами;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Самостоятельность суждений.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867089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490" y="365125"/>
            <a:ext cx="2298391" cy="18045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0062" y="365125"/>
            <a:ext cx="2302426" cy="18025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Плюсы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Школьники имеют очень глубокие знания.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не получают оценок, значит и не стремятся к ним. Они стремятся к получению знаний. У них высокая мотивация к учебе.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умеют нестандартно мыслить, докапываться до сути проблемы или задачи, анализировать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оценке работы ученика оценивается не общий и целый результат, а каждое его отдельное усилие.</a:t>
            </a:r>
          </a:p>
        </p:txBody>
      </p:sp>
    </p:spTree>
    <p:extLst>
      <p:ext uri="{BB962C8B-B14F-4D97-AF65-F5344CB8AC3E}">
        <p14:creationId xmlns:p14="http://schemas.microsoft.com/office/powerpoint/2010/main" val="3502938437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6788" y="440109"/>
            <a:ext cx="3920626" cy="25011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Минусы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8958943" cy="4351338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высокий и сложный уровень преподаваемых предметов.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несоответствие программы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Эльконина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Давыдова классическим системам обучения. Так что если ребенок учится в развивающемся классе, то необходимо, чтобы он и учился по данной системе вплоть до окончания школы. Иначе ребенку будет ну очень сложно перестроиться.</a:t>
            </a:r>
          </a:p>
        </p:txBody>
      </p:sp>
    </p:spTree>
    <p:extLst>
      <p:ext uri="{BB962C8B-B14F-4D97-AF65-F5344CB8AC3E}">
        <p14:creationId xmlns:p14="http://schemas.microsoft.com/office/powerpoint/2010/main" val="917923330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Главной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особенностью учебно-методического комплекта является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в рамках обычных школьных программ, но на другом качественном уровне. В отличие от традиционной, эмпирической педагогической системы здесь в основу изучаемых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 положена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научных понятий.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репродуктивного способа обучения и переход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педагогике, в которой ключевой компетентностью является наличие у человека основ теоретического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937393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472</Words>
  <Application>Microsoft Office PowerPoint</Application>
  <PresentationFormat>Широкоэкранный</PresentationFormat>
  <Paragraphs>37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Система развивающего обучения Д.Б.Эльконина – В.В.Давыдова</vt:lpstr>
      <vt:lpstr>Идея</vt:lpstr>
      <vt:lpstr>Принципы</vt:lpstr>
      <vt:lpstr>Цель</vt:lpstr>
      <vt:lpstr>Результаты</vt:lpstr>
      <vt:lpstr>При реализации технологии развивающего обучения на уроках у детей формируются</vt:lpstr>
      <vt:lpstr>Плюсы</vt:lpstr>
      <vt:lpstr>Минусы</vt:lpstr>
      <vt:lpstr>Главной особенностью учебно-методического комплекта является</vt:lpstr>
      <vt:lpstr>Структура параграфов учебников 1-4 классов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Пользователь</cp:lastModifiedBy>
  <cp:revision>19</cp:revision>
  <dcterms:created xsi:type="dcterms:W3CDTF">2021-07-28T13:30:34Z</dcterms:created>
  <dcterms:modified xsi:type="dcterms:W3CDTF">2021-12-15T18:10:24Z</dcterms:modified>
</cp:coreProperties>
</file>