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209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5622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0232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7477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6073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418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949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6159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869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7104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3916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F4FF-9236-4052-A608-751B2D765DE9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13FB-0CF3-4F6F-B16A-9B840F24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1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35" r="14751" b="13995"/>
          <a:stretch/>
        </p:blipFill>
        <p:spPr>
          <a:xfrm>
            <a:off x="0" y="0"/>
            <a:ext cx="12192000" cy="686113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79132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72" r="15176" b="14670"/>
          <a:stretch/>
        </p:blipFill>
        <p:spPr>
          <a:xfrm>
            <a:off x="0" y="0"/>
            <a:ext cx="12192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347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72" r="14876" b="13268"/>
          <a:stretch/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290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73" r="14875" b="14670"/>
          <a:stretch/>
        </p:blipFill>
        <p:spPr>
          <a:xfrm>
            <a:off x="0" y="-1"/>
            <a:ext cx="12296503" cy="68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872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72" r="14676" b="14670"/>
          <a:stretch/>
        </p:blipFill>
        <p:spPr>
          <a:xfrm>
            <a:off x="0" y="0"/>
            <a:ext cx="12192000" cy="68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7762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72" r="15376" b="14069"/>
          <a:stretch/>
        </p:blipFill>
        <p:spPr>
          <a:xfrm>
            <a:off x="0" y="0"/>
            <a:ext cx="12192000" cy="69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2718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72" r="15076" b="13668"/>
          <a:stretch/>
        </p:blipFill>
        <p:spPr>
          <a:xfrm>
            <a:off x="0" y="0"/>
            <a:ext cx="12252960" cy="69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502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99" r="14756" b="13468"/>
          <a:stretch/>
        </p:blipFill>
        <p:spPr>
          <a:xfrm>
            <a:off x="-476403" y="-87086"/>
            <a:ext cx="12882552" cy="69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0321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72" r="15177" b="15670"/>
          <a:stretch/>
        </p:blipFill>
        <p:spPr>
          <a:xfrm>
            <a:off x="0" y="0"/>
            <a:ext cx="1230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8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72" r="14976" b="15270"/>
          <a:stretch/>
        </p:blipFill>
        <p:spPr>
          <a:xfrm>
            <a:off x="-78377" y="-81552"/>
            <a:ext cx="12506662" cy="69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2" r="14876" b="14542"/>
          <a:stretch/>
        </p:blipFill>
        <p:spPr>
          <a:xfrm>
            <a:off x="-1" y="0"/>
            <a:ext cx="12254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142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72" r="14776" b="13668"/>
          <a:stretch/>
        </p:blipFill>
        <p:spPr>
          <a:xfrm>
            <a:off x="0" y="0"/>
            <a:ext cx="12192000" cy="69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583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72" r="15077" b="13869"/>
          <a:stretch/>
        </p:blipFill>
        <p:spPr>
          <a:xfrm>
            <a:off x="-45625" y="-143691"/>
            <a:ext cx="12283250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391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72" r="15076" b="14469"/>
          <a:stretch/>
        </p:blipFill>
        <p:spPr>
          <a:xfrm>
            <a:off x="0" y="1225"/>
            <a:ext cx="12192000" cy="68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102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73" r="14576" b="14670"/>
          <a:stretch/>
        </p:blipFill>
        <p:spPr>
          <a:xfrm>
            <a:off x="0" y="0"/>
            <a:ext cx="12374880" cy="68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6633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72" r="14976" b="14469"/>
          <a:stretch/>
        </p:blipFill>
        <p:spPr>
          <a:xfrm>
            <a:off x="-1" y="0"/>
            <a:ext cx="1221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499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71" r="14977" b="14069"/>
          <a:stretch/>
        </p:blipFill>
        <p:spPr>
          <a:xfrm>
            <a:off x="0" y="0"/>
            <a:ext cx="12192000" cy="6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430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72" r="14776" b="14269"/>
          <a:stretch/>
        </p:blipFill>
        <p:spPr>
          <a:xfrm>
            <a:off x="0" y="0"/>
            <a:ext cx="12199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448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71" r="15076" b="15470"/>
          <a:stretch/>
        </p:blipFill>
        <p:spPr>
          <a:xfrm>
            <a:off x="0" y="0"/>
            <a:ext cx="1232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362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72" r="14976" b="14269"/>
          <a:stretch/>
        </p:blipFill>
        <p:spPr>
          <a:xfrm>
            <a:off x="0" y="-1"/>
            <a:ext cx="12192000" cy="68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421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2021-12-23T06:24:28Z</dcterms:created>
  <dcterms:modified xsi:type="dcterms:W3CDTF">2021-12-23T06:29:59Z</dcterms:modified>
</cp:coreProperties>
</file>