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4889" autoAdjust="0"/>
  </p:normalViewPr>
  <p:slideViewPr>
    <p:cSldViewPr snapToGrid="0">
      <p:cViewPr varScale="1">
        <p:scale>
          <a:sx n="115" d="100"/>
          <a:sy n="115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43EF6-385E-4AD8-8330-BA74CD508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260AB4-7A10-4B1D-BA45-AF5A7BB7D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E57B5E-90F0-4A81-82B9-D050703A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B41243-FBE7-4C54-B308-770924318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DD06E4-C9F6-4162-8128-9071AF38D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E5DA3DA-2AE4-457B-9D4D-56771AAF99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8849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D458F-BC16-4670-A8CA-F15FE7CB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FC1721-0ECF-4224-A237-C97C388C0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26CDB9-3D72-44B2-A1E8-217151528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93B125-A46B-4C77-A32A-2839AA942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419C9B-95A1-4D0F-9CCB-3E47DED6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63181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9905897-7406-4B84-91EC-FF00358F0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87D8A4-F10F-42BA-9AA6-FED570401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CA3101-F946-425D-8A09-212E36EB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98858B-761A-49BB-9F51-8BC49A27B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6CC269-0FA5-4CF0-B8C2-B95B5D6B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458440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E9FA2-624C-4261-B098-011E1C2C3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AC323-09E4-4356-9A78-03C29B983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6DF5C5-ABD8-4426-9AEA-F8570E9C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098A64-4C89-48A9-9EED-CF5474D88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ECD7E6-1A06-4E5B-8563-D5650C37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838924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1A7C3F-DEDA-4826-8EE7-2C3FFD795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17653E-0CE6-42D8-BBEE-D001AB38B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89BA6F-4289-4286-AE1B-91B7D1CC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AAC19D-0707-4CED-A42F-36231146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AE3DC9-A022-4E14-BF05-C69D6C94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560983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6D8E2-DD68-4D80-AF6B-69A20617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3D779A-8B7C-4171-A55C-E24C099968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E66C1D-AA67-4A9F-AFAF-110E3EBE6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F3085A-7AC6-4E6C-9421-C5C61770A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D1F399-96CE-4464-83C8-D40D21B3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C1BC0A-618C-4A6C-92A8-FB1689D71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26253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905DA-ECBD-45A8-98EC-C930470F3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FB52A4-32AB-40F2-8129-C176A3FC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A78512-1BF6-47F1-B1BC-91604BF6E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570767-3C67-4521-BB58-618164DB6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3A7049-F457-40AE-9DD9-935D1C2BB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219889-99C0-44DD-BAE1-00B305255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8D0EFC-7FE1-4648-AE7A-BC3A7F70B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A2349FB-1F54-441C-B1CB-90857634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046358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51CFD-C721-4394-B19C-B6713D8BE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BF1ED3-6468-493D-A9DB-F2907B20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9ED7239-CC5A-4703-9498-55B38AE9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D1208A-FD47-4BA2-A3D5-7B33730C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95254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427652C-AF5E-4930-B092-3FB65DFB5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3610517-B789-4CF6-8487-B4618478F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6AA8E90-084F-43BB-B4BF-17789CE8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353084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561CC2-6258-4DEA-A1B8-B72A1B49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0D9A7-4E6B-48B2-B1C9-29A4E15BA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74C17F-FB1B-4BEF-8536-CF47351F6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47E1F8-7DEA-4148-9C40-ABFF0E742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F59396-22E2-4E36-A888-4F66364C4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5CE5E4-26DB-4FCD-86CA-54FA8BA2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415929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E6BC5-85F8-4AF6-A6B1-F5053735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FBBFD5E-2D61-4246-9D00-4349F8AF3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0A50CB-61AB-47C4-A685-711E80B1A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A5B7D5-F9EE-4D82-AA0B-FA7CDFDEF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0F3C8F-51BF-4EAA-B1A8-464972F8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C14905-95BA-422C-871A-C2D48DD72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932772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B1E5E-AFD1-440E-B716-72DD0C9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78F3F2-08B5-400A-AC63-8316AD4E7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0C9A16-4B1F-493D-A298-26E605762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BECAC-8B39-42FE-9047-F47D2548E556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C586BD-91E8-423A-BA19-348C10514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EEBFB4-9ECA-4E26-8E71-03493AA7B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5865D-0692-487A-BC19-72A5AABDB944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1B9893-CA7A-4B32-8D1F-5FB1399EFC7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99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442D1-551A-4512-96BF-CADC8A5C7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944"/>
            <a:ext cx="9144000" cy="23876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sz="6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НОО</a:t>
            </a:r>
            <a:endParaRPr lang="ru-RU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7A702A2-704A-4D50-B137-298B1BDD0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30619"/>
            <a:ext cx="9144000" cy="16557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D8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Матвеева Мария </a:t>
            </a:r>
            <a:r>
              <a:rPr lang="ru-RU" sz="2800" dirty="0" smtClean="0">
                <a:solidFill>
                  <a:srgbClr val="FFD8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418Н/1</a:t>
            </a:r>
            <a:endParaRPr lang="ru-RU" sz="2800" dirty="0">
              <a:solidFill>
                <a:srgbClr val="FFD8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97239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endParaRPr lang="ru-RU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899" y="1460310"/>
            <a:ext cx="11600597" cy="471665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интересов.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71669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82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образования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570" y="1185545"/>
            <a:ext cx="11762509" cy="435133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Проблема </a:t>
            </a:r>
            <a:r>
              <a:rPr lang="ru-RU" dirty="0">
                <a:solidFill>
                  <a:schemeClr val="bg1"/>
                </a:solidFill>
              </a:rPr>
              <a:t>преемственности дошкольного и начального </a:t>
            </a:r>
            <a:r>
              <a:rPr lang="ru-RU" dirty="0" smtClean="0">
                <a:solidFill>
                  <a:schemeClr val="bg1"/>
                </a:solidFill>
              </a:rPr>
              <a:t>образования: 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- это </a:t>
            </a:r>
            <a:r>
              <a:rPr lang="ru-RU" dirty="0">
                <a:solidFill>
                  <a:schemeClr val="bg1"/>
                </a:solidFill>
              </a:rPr>
              <a:t>завышенные требования к готовности ребенка к школьному обучению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Преемственность с точки зрения школы — это опора на те знания, умения и навыки, которые имеются у ребёнка на момент начала обучения; это подразумевает организацию работы с учётом дошкольного понятийного и операционного уровня развития ребёнка.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Первая проблема преемственности дошкольного и начального школьного образования – это завышенные требования к готовности ребенка к школьному обучению.</a:t>
            </a:r>
          </a:p>
        </p:txBody>
      </p:sp>
    </p:spTree>
    <p:extLst>
      <p:ext uri="{BB962C8B-B14F-4D97-AF65-F5344CB8AC3E}">
        <p14:creationId xmlns:p14="http://schemas.microsoft.com/office/powerpoint/2010/main" val="12027731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82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образования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570" y="1185545"/>
            <a:ext cx="11762509" cy="435133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Проблема здоровья младших школьников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По данным Минздрава РФ лишь 10% школьников являются здоровыми, 60-70% имеют нарушенную осанку, 60% нарушение зрения, 30% - хронические заболевания.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Во многом эти рез-ты зависят от неправильного формирования отношения к ЗОЖ еще в младших классах.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Ребенок в НШ должен ко многому привыкнуть и приспособиться, ведь учеба это совершенно новый вид деятельности. Для более успешного обучения разработаны определенные режимные нормы, соблюдения которых зависит не только от семьи, но и от школы.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71959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82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образования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570" y="1185545"/>
            <a:ext cx="11762509" cy="435133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Проблема обучения детей-инвалидов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Дети с ОВЗ – это дети, состояние здоровья которых препятствует освоению образовательных программ вне специальных условий обучения и воспитания. </a:t>
            </a:r>
            <a:endParaRPr lang="ru-RU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Проблемы образования этих детей в нашей стране весьма актуальны. Для того, чтобы в дальнейшем жизнь таких детей была полноценной, необходимо обеспечить оптимальные условия для их успешной интеграции в среду здоровых сверстников школьном учреждении. Создание этих условий задача сложная, требующая комплексного подхода и полной отдачи от всех участников процесса. Для ее решения мы не должны принуждать детей с ОВЗ адаптироваться под имеющиеся условия, а должны быть готовы изменить систему образования, спроектировать новые формы организации образовательного пространства.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0090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82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образования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570" y="1185544"/>
            <a:ext cx="11762509" cy="463336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Проблема обучения одаренных детей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Одаренность проявляется в жажде поиска новой информации, новых знаний, в стремлении задавать много  вопросов, в неугасающей исследовательской активности.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Главный </a:t>
            </a:r>
            <a:r>
              <a:rPr lang="ru-RU" dirty="0">
                <a:solidFill>
                  <a:schemeClr val="bg1"/>
                </a:solidFill>
              </a:rPr>
              <a:t>акцент должен быть сделан на работе с одаренными детьми в обычной школе. В педагогических установках по отношению к ним важно избегать двух крайностей. Одна из них состоит в том, что развитие такого ребенка не требует никакого участия. Но подобное невмешательство учителя может оказаться пагубным для развития способностей. Другая крайность – чрезмерное вмешательство в формирование способностей. Не всегда бывает полезным сверхраннее обучение детей. Нервная система ребенка неустойчива, возможности детского мозга ограничены. Перегрузка, чрезмерное утомление могут вызвать изменения в состоянии здоровья ребенка и отрицательно сказаться на дальнейшем ходе его развития. Помимо этого нужно помнить, что натаскивание, чрезмерная настойчивость взрослого, проявляемая при обучении ребенка, выраженная в желании заставить его выучить как можно больше, могут отбить у ребенка охоту к учению, деформировать его познавательные способности. Следовательно, учитель должен найти правильный индивидуальный подход к одаренному ученику, основанный на его особенностях.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3991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825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ывод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7570" y="1185544"/>
            <a:ext cx="11762509" cy="463336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Начальная школа является одним из первых и важнейших этапов образования. Именно этот период обучения определяет дальнейшее развитие и реализацию личности ребенка.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Начальная школа – основа последующего обучения. Конечно, в системе НОО существует ряд определенных проблем, но именно поиск новых путей развития должен обеспечить успех в решении поставленных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1219203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593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Проблемы НОО</vt:lpstr>
      <vt:lpstr>ОБРАЗОВАНИЕ</vt:lpstr>
      <vt:lpstr>Проблемы образования</vt:lpstr>
      <vt:lpstr>Проблемы образования</vt:lpstr>
      <vt:lpstr>Проблемы образования</vt:lpstr>
      <vt:lpstr>Проблемы образования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Пользователь</cp:lastModifiedBy>
  <cp:revision>9</cp:revision>
  <dcterms:created xsi:type="dcterms:W3CDTF">2021-07-20T13:04:10Z</dcterms:created>
  <dcterms:modified xsi:type="dcterms:W3CDTF">2021-12-27T17:54:26Z</dcterms:modified>
</cp:coreProperties>
</file>